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20" d="100"/>
          <a:sy n="120" d="100"/>
        </p:scale>
        <p:origin x="182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5182066"/>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11</a:t>
                      </a:r>
                      <a:r>
                        <a:rPr lang="ru-RU" sz="1200" b="1" i="1" dirty="0">
                          <a:solidFill>
                            <a:srgbClr val="002060"/>
                          </a:solidFill>
                          <a:latin typeface="Times New Roman" panose="02020603050405020304" pitchFamily="18" charset="0"/>
                          <a:cs typeface="Times New Roman" panose="02020603050405020304" pitchFamily="18" charset="0"/>
                        </a:rPr>
                        <a:t> </a:t>
                      </a:r>
                      <a:r>
                        <a:rPr lang="ru-RU" sz="1200" b="1" i="1" dirty="0" err="1">
                          <a:solidFill>
                            <a:srgbClr val="002060"/>
                          </a:solidFill>
                          <a:latin typeface="Times New Roman" panose="02020603050405020304" pitchFamily="18" charset="0"/>
                          <a:cs typeface="Times New Roman" panose="02020603050405020304" pitchFamily="18" charset="0"/>
                        </a:rPr>
                        <a:t>қараша</a:t>
                      </a:r>
                      <a:r>
                        <a:rPr lang="ru-RU" sz="1200" b="1" i="1"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a:t>
            </a:r>
            <a:r>
              <a:rPr lang="ru-RU" altLang="ru-RU" sz="1100" b="1">
                <a:latin typeface="Times New Roman" panose="02020603050405020304" pitchFamily="18" charset="0"/>
                <a:cs typeface="Times New Roman" panose="02020603050405020304" pitchFamily="18" charset="0"/>
              </a:rPr>
              <a:t>жылғы 11 </a:t>
            </a:r>
            <a:r>
              <a:rPr lang="kk-KZ" altLang="ru-RU" sz="1100" b="1" dirty="0">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65033129"/>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2997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0.599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0.322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0.374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7"/>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2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11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12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a:t>
            </a:r>
            <a:r>
              <a:rPr lang="kk-KZ" sz="1100" kern="1400" dirty="0">
                <a:solidFill>
                  <a:srgbClr val="000000"/>
                </a:solidFill>
                <a:latin typeface="Times New Roman" panose="02020603050405020304" pitchFamily="18" charset="0"/>
                <a:ea typeface="Times New Roman" panose="02020603050405020304" pitchFamily="18" charset="0"/>
              </a:rPr>
              <a:t>жаңбыр. Оңтүстік-батыстан жел соғады, күші 7-12</a:t>
            </a:r>
            <a:r>
              <a:rPr lang="kk-KZ" sz="1100" kern="1400" dirty="0">
                <a:solidFill>
                  <a:srgbClr val="000000"/>
                </a:solidFill>
                <a:latin typeface="Times New Roman" panose="02020603050405020304" pitchFamily="18" charset="0"/>
                <a:ea typeface="SimSun" panose="02010600030101010101" pitchFamily="2" charset="-122"/>
              </a:rPr>
              <a:t> </a:t>
            </a:r>
            <a:r>
              <a:rPr lang="kk-KZ" sz="1100" kern="1400" dirty="0">
                <a:solidFill>
                  <a:srgbClr val="000000"/>
                </a:solidFill>
                <a:latin typeface="Times New Roman" panose="02020603050405020304" pitchFamily="18" charset="0"/>
                <a:ea typeface="Times New Roman" panose="02020603050405020304" pitchFamily="18" charset="0"/>
              </a:rPr>
              <a:t>м/с. Ауа температурасы түнде 0-2, </a:t>
            </a:r>
            <a:r>
              <a:rPr lang="kk-KZ" sz="1100" kern="1400">
                <a:solidFill>
                  <a:srgbClr val="000000"/>
                </a:solidFill>
                <a:latin typeface="Times New Roman" panose="02020603050405020304" pitchFamily="18" charset="0"/>
                <a:ea typeface="Times New Roman" panose="02020603050405020304" pitchFamily="18" charset="0"/>
              </a:rPr>
              <a:t>күндіз 6,8 </a:t>
            </a:r>
            <a:r>
              <a:rPr lang="kk-KZ" sz="1100" kern="1400" dirty="0">
                <a:solidFill>
                  <a:srgbClr val="000000"/>
                </a:solidFill>
                <a:latin typeface="Times New Roman" panose="02020603050405020304" pitchFamily="18" charset="0"/>
                <a:ea typeface="Times New Roman" panose="02020603050405020304" pitchFamily="18" charset="0"/>
              </a:rPr>
              <a:t>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13 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12 </a:t>
            </a:r>
            <a:r>
              <a:rPr lang="ru-RU" sz="1100" b="1" dirty="0" err="1">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аздаған жауын-шашын (</a:t>
            </a:r>
            <a:r>
              <a:rPr lang="kk-KZ" sz="1100" dirty="0">
                <a:latin typeface="Times New Roman" panose="02020603050405020304" pitchFamily="18" charset="0"/>
                <a:cs typeface="Times New Roman" panose="02020603050405020304" pitchFamily="18" charset="0"/>
              </a:rPr>
              <a:t>көбінесе </a:t>
            </a:r>
            <a:r>
              <a:rPr lang="kk-KZ" sz="1100" kern="1400" dirty="0">
                <a:solidFill>
                  <a:srgbClr val="000000"/>
                </a:solidFill>
                <a:latin typeface="Times New Roman" panose="02020603050405020304" pitchFamily="18" charset="0"/>
                <a:ea typeface="Times New Roman" panose="02020603050405020304" pitchFamily="18" charset="0"/>
              </a:rPr>
              <a:t>жаңбыр). Оңтүстік-батыстан жел соғады, күші 9-14</a:t>
            </a:r>
            <a:r>
              <a:rPr lang="kk-KZ" sz="1100" kern="1400" dirty="0">
                <a:solidFill>
                  <a:srgbClr val="000000"/>
                </a:solidFill>
                <a:latin typeface="Times New Roman" panose="02020603050405020304" pitchFamily="18" charset="0"/>
                <a:ea typeface="SimSun" panose="02010600030101010101" pitchFamily="2" charset="-122"/>
              </a:rPr>
              <a:t> </a:t>
            </a:r>
            <a:r>
              <a:rPr lang="kk-KZ" sz="1100" kern="1400" dirty="0">
                <a:solidFill>
                  <a:srgbClr val="000000"/>
                </a:solidFill>
                <a:latin typeface="Times New Roman" panose="02020603050405020304" pitchFamily="18" charset="0"/>
                <a:ea typeface="Times New Roman" panose="02020603050405020304" pitchFamily="18" charset="0"/>
              </a:rPr>
              <a:t>м/с. Ауа температурасы 0-2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12 қарашада, түнде 13 қарашада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Бактыбай М./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25426</TotalTime>
  <Words>615</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4328</cp:revision>
  <cp:lastPrinted>2023-01-16T10:13:34Z</cp:lastPrinted>
  <dcterms:created xsi:type="dcterms:W3CDTF">2018-03-27T06:03:00Z</dcterms:created>
  <dcterms:modified xsi:type="dcterms:W3CDTF">2023-11-11T06:22:18Z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