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21849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5132869"/>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12</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11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12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түнде жауын-шашын, кей уақытта қатты (басымырақ жаңбыр</a:t>
            </a:r>
            <a:r>
              <a:rPr lang="kk-KZ" sz="1100">
                <a:latin typeface="Times New Roman" pitchFamily="18" charset="0"/>
                <a:cs typeface="Times New Roman" pitchFamily="18" charset="0"/>
              </a:rPr>
              <a:t>), тұман болады. </a:t>
            </a:r>
            <a:r>
              <a:rPr lang="kk-KZ" sz="1100" dirty="0">
                <a:latin typeface="Times New Roman" pitchFamily="18" charset="0"/>
                <a:cs typeface="Times New Roman" pitchFamily="18" charset="0"/>
              </a:rPr>
              <a:t>Солтүстік-батыстан, батыстан жел соғады, күші 8-13 м/с. Ауа температурасы түнде 2-4, күндіз 9-11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13 қарашаға </a:t>
            </a:r>
          </a:p>
          <a:p>
            <a:pPr indent="182563" algn="ctr"/>
            <a:r>
              <a:rPr lang="kk-KZ" altLang="ru-RU" sz="1200" b="1" dirty="0">
                <a:latin typeface="Times New Roman" pitchFamily="18" charset="0"/>
                <a:cs typeface="Times New Roman" pitchFamily="18" charset="0"/>
              </a:rPr>
              <a:t>2023 ж. 21 сағ. 12 қарашадан 09 сағ. 13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Солтүстік-батыстан, батыстан </a:t>
            </a:r>
            <a:r>
              <a:rPr lang="kk-KZ" sz="1100" dirty="0">
                <a:latin typeface="Times New Roman" pitchFamily="18" charset="0"/>
                <a:cs typeface="Times New Roman" pitchFamily="18" charset="0"/>
              </a:rPr>
              <a:t>жел соғады, күші 8-13 м/с. Ауа температурасы 2-4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13630</TotalTime>
  <Words>642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3032</cp:revision>
  <cp:lastPrinted>2021-07-01T03:56:27Z</cp:lastPrinted>
  <dcterms:created xsi:type="dcterms:W3CDTF">2018-03-27T06:03:00Z</dcterms:created>
  <dcterms:modified xsi:type="dcterms:W3CDTF">2023-11-11T06:17:00Z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