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49192420"/>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12</a:t>
            </a:r>
            <a:r>
              <a:rPr lang="kk-KZ" altLang="ru-RU" sz="1200" b="1" dirty="0" smtClean="0">
                <a:solidFill>
                  <a:srgbClr val="000000"/>
                </a:solidFill>
                <a:latin typeface="Times New Roman" panose="02020603050405020304" pitchFamily="18" charset="0"/>
                <a:cs typeface="Times New Roman" panose="02020603050405020304" pitchFamily="18" charset="0"/>
              </a:rPr>
              <a:t> қарашаға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 о</a:t>
            </a:r>
            <a:r>
              <a:rPr lang="kk-KZ" sz="1200" dirty="0">
                <a:latin typeface="Times New Roman" pitchFamily="18" charset="0"/>
                <a:cs typeface="Times New Roman" pitchFamily="18" charset="0"/>
              </a:rPr>
              <a:t>ңтүстік-батыс желі </a:t>
            </a:r>
            <a:r>
              <a:rPr lang="kk-KZ" sz="1200" dirty="0" smtClean="0">
                <a:latin typeface="Times New Roman" pitchFamily="18" charset="0"/>
                <a:cs typeface="Times New Roman" pitchFamily="18" charset="0"/>
              </a:rPr>
              <a:t>9-14, екпіні 15 </a:t>
            </a:r>
            <a:r>
              <a:rPr lang="kk-KZ" sz="1200" dirty="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6-8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13 қарашаға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12 қараша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13 </a:t>
            </a:r>
            <a:r>
              <a:rPr lang="kk-KZ" altLang="ru-RU" sz="1200" b="1" dirty="0">
                <a:solidFill>
                  <a:srgbClr val="000000"/>
                </a:solidFill>
                <a:latin typeface="Times New Roman" panose="02020603050405020304" pitchFamily="18" charset="0"/>
                <a:cs typeface="Times New Roman" panose="02020603050405020304" pitchFamily="18" charset="0"/>
              </a:rPr>
              <a:t>қараша</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7-12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a:t>
            </a:r>
            <a:r>
              <a:rPr lang="kk-KZ" altLang="ru-RU" sz="1200" b="1" dirty="0" smtClean="0">
                <a:latin typeface="Times New Roman" panose="02020603050405020304" pitchFamily="18" charset="0"/>
                <a:cs typeface="Times New Roman" panose="02020603050405020304" pitchFamily="18" charset="0"/>
              </a:rPr>
              <a:t> қараша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31609432"/>
              </p:ext>
            </p:extLst>
          </p:nvPr>
        </p:nvGraphicFramePr>
        <p:xfrm>
          <a:off x="4931344" y="4365104"/>
          <a:ext cx="4781606" cy="913841"/>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7376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 В./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17414</TotalTime>
  <Words>541</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3165</cp:revision>
  <cp:lastPrinted>2021-07-01T07:38:07Z</cp:lastPrinted>
  <dcterms:created xsi:type="dcterms:W3CDTF">2018-03-27T06:03:00Z</dcterms:created>
  <dcterms:modified xsi:type="dcterms:W3CDTF">2023-11-11T05:50:50Z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