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31365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944684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1145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81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39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12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11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12 </a:t>
            </a:r>
            <a:r>
              <a:rPr lang="ru-RU" sz="1200" b="1" dirty="0" err="1">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Жел солтүстік-батыстан оңтүстік-шығысқа ауысып соғады, күші 9-14 м/с. Ауа температурасы түнде 1-3 градус аяз, күндіз 5-7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13 </a:t>
            </a:r>
            <a:r>
              <a:rPr lang="ru-RU" sz="1200" b="1" dirty="0" err="1">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12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13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itchFamily="18" charset="0"/>
                <a:cs typeface="Times New Roman" pitchFamily="18" charset="0"/>
              </a:rPr>
              <a:t>. Тұман.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оңтүстік-шығыстан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0-2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12 </a:t>
            </a:r>
            <a:r>
              <a:rPr lang="ru-RU" sz="1100" b="1" dirty="0" err="1">
                <a:solidFill>
                  <a:schemeClr val="tx1"/>
                </a:solidFill>
                <a:latin typeface="Times New Roman" panose="02020603050405020304" pitchFamily="18" charset="0"/>
                <a:cs typeface="Times New Roman" panose="02020603050405020304" pitchFamily="18" charset="0"/>
              </a:rPr>
              <a:t>қарашада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13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22895</TotalTime>
  <Words>620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4138</cp:revision>
  <cp:lastPrinted>2021-07-01T03:56:27Z</cp:lastPrinted>
  <dcterms:created xsi:type="dcterms:W3CDTF">2018-03-27T06:03:00Z</dcterms:created>
  <dcterms:modified xsi:type="dcterms:W3CDTF">2023-11-11T07:36:25Z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