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№315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11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654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94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88640"/>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қарашаға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күндіз жаңбыр. Тұман. Солтүстік-шығыстан жел соғады, </a:t>
            </a:r>
            <a:r>
              <a:rPr lang="kk-KZ" sz="1100">
                <a:latin typeface="Times New Roman" pitchFamily="18" charset="0"/>
                <a:cs typeface="Times New Roman" pitchFamily="18" charset="0"/>
              </a:rPr>
              <a:t>күші 7-12 </a:t>
            </a:r>
            <a:r>
              <a:rPr lang="kk-KZ" sz="1100" dirty="0">
                <a:latin typeface="Times New Roman" pitchFamily="18" charset="0"/>
                <a:cs typeface="Times New Roman" pitchFamily="18" charset="0"/>
              </a:rPr>
              <a:t>м/с. Ауа температурасы түнде 0-2, күндіз 5-7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a:t>
            </a:r>
            <a:r>
              <a:rPr lang="kk-KZ" sz="1100" dirty="0"/>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 градус шамасында</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12 қарашаға, 13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14192</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3884</cp:revision>
  <cp:lastPrinted>2021-07-01T03:56:27Z</cp:lastPrinted>
  <dcterms:created xsi:type="dcterms:W3CDTF">2018-03-27T06:03:00Z</dcterms:created>
  <dcterms:modified xsi:type="dcterms:W3CDTF">2023-11-11T07:38:43Z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