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28359381"/>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№3</a:t>
                      </a:r>
                      <a:r>
                        <a:rPr lang="en-US" altLang="x-none" sz="1600" b="1" i="1" dirty="0" smtClean="0">
                          <a:solidFill>
                            <a:srgbClr val="002060"/>
                          </a:solidFill>
                          <a:latin typeface="Times New Roman" panose="02020603050405020304" pitchFamily="18" charset="0"/>
                          <a:cs typeface="Times New Roman" panose="02020603050405020304" pitchFamily="18" charset="0"/>
                        </a:rPr>
                        <a:t>1</a:t>
                      </a:r>
                      <a:r>
                        <a:rPr lang="ru-RU" altLang="x-none" sz="1600" b="1" i="1" dirty="0" smtClean="0">
                          <a:solidFill>
                            <a:srgbClr val="002060"/>
                          </a:solidFill>
                          <a:latin typeface="Times New Roman" panose="02020603050405020304" pitchFamily="18" charset="0"/>
                          <a:cs typeface="Times New Roman" panose="02020603050405020304" pitchFamily="18" charset="0"/>
                        </a:rPr>
                        <a:t>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11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06143" y="3602117"/>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 </a:t>
            </a:r>
            <a:r>
              <a:rPr lang="kk-KZ" altLang="ru-RU" sz="1200" b="1" dirty="0" smtClean="0">
                <a:latin typeface="Times New Roman" panose="02020603050405020304" pitchFamily="18" charset="0"/>
                <a:cs typeface="Times New Roman" panose="02020603050405020304" pitchFamily="18" charset="0"/>
              </a:rPr>
              <a:t>қараша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2169825"/>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12</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қарашаға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11 қараша </a:t>
            </a:r>
            <a:r>
              <a:rPr lang="ru-RU" altLang="ru-RU" sz="1200" b="1" dirty="0">
                <a:latin typeface="Times New Roman" panose="02020603050405020304" pitchFamily="18" charset="0"/>
                <a:cs typeface="Times New Roman" panose="02020603050405020304" pitchFamily="18" charset="0"/>
              </a:rPr>
              <a:t>21-ден </a:t>
            </a:r>
            <a:r>
              <a:rPr lang="kk-KZ" altLang="ru-RU" sz="1200" b="1" dirty="0" smtClean="0">
                <a:latin typeface="Times New Roman" panose="02020603050405020304" pitchFamily="18" charset="0"/>
                <a:cs typeface="Times New Roman" panose="02020603050405020304" pitchFamily="18" charset="0"/>
              </a:rPr>
              <a:t>12</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қараша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Көшпелі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күндіз жаңбыр. Оңтүстік-шығыстан </a:t>
            </a:r>
            <a:r>
              <a:rPr lang="kk-KZ" sz="1200" dirty="0" smtClean="0">
                <a:solidFill>
                  <a:prstClr val="black"/>
                </a:solidFill>
                <a:latin typeface="Times New Roman" pitchFamily="18" charset="0"/>
                <a:cs typeface="Times New Roman" pitchFamily="18" charset="0"/>
              </a:rPr>
              <a:t>жел </a:t>
            </a:r>
            <a:r>
              <a:rPr lang="kk-KZ" sz="1200" dirty="0">
                <a:solidFill>
                  <a:prstClr val="black"/>
                </a:solidFill>
                <a:latin typeface="Times New Roman" pitchFamily="18" charset="0"/>
                <a:cs typeface="Times New Roman" pitchFamily="18" charset="0"/>
              </a:rPr>
              <a:t>соғады</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7-12, екпіні 15-20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температурасы түнде </a:t>
            </a:r>
            <a:r>
              <a:rPr lang="kk-KZ" sz="1200" dirty="0" smtClean="0">
                <a:solidFill>
                  <a:prstClr val="black"/>
                </a:solidFill>
                <a:latin typeface="Times New Roman" pitchFamily="18" charset="0"/>
                <a:cs typeface="Times New Roman" pitchFamily="18" charset="0"/>
              </a:rPr>
              <a:t>0-2°,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8-10° </a:t>
            </a:r>
            <a:r>
              <a:rPr lang="kk-KZ" sz="1200" dirty="0" smtClean="0">
                <a:solidFill>
                  <a:prstClr val="black"/>
                </a:solidFill>
                <a:latin typeface="Times New Roman" pitchFamily="18" charset="0"/>
                <a:cs typeface="Times New Roman" pitchFamily="18" charset="0"/>
              </a:rPr>
              <a:t>жылы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300" b="1" dirty="0">
              <a:solidFill>
                <a:srgbClr val="000000"/>
              </a:solidFill>
              <a:latin typeface="Times New Roman" panose="02020603050405020304" pitchFamily="18" charset="0"/>
              <a:cs typeface="Times New Roman" panose="02020603050405020304" pitchFamily="18" charset="0"/>
              <a:sym typeface="+mn-ea"/>
            </a:endParaRPr>
          </a:p>
          <a:p>
            <a:pPr indent="182563" algn="ctr">
              <a:spcBef>
                <a:spcPts val="0"/>
              </a:spcBef>
              <a:defRPr/>
            </a:pPr>
            <a:r>
              <a:rPr lang="ru-RU" altLang="ru-RU" sz="1200" b="1" dirty="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13 </a:t>
            </a:r>
            <a:r>
              <a:rPr lang="ru-RU" altLang="ru-RU" sz="1200" b="1" dirty="0" err="1" smtClean="0">
                <a:latin typeface="Times New Roman" pitchFamily="18" charset="0"/>
                <a:cs typeface="Times New Roman" pitchFamily="18" charset="0"/>
              </a:rPr>
              <a:t>қарашаға</a:t>
            </a:r>
            <a:r>
              <a:rPr lang="kk-KZ"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12 қараша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smtClean="0">
                <a:latin typeface="Times New Roman" panose="02020603050405020304" pitchFamily="18" charset="0"/>
                <a:cs typeface="Times New Roman" panose="02020603050405020304" pitchFamily="18" charset="0"/>
              </a:rPr>
              <a:t>13</a:t>
            </a:r>
            <a:r>
              <a:rPr lang="kk-KZ" sz="1200" b="1" dirty="0" smtClean="0">
                <a:latin typeface="Times New Roman" panose="02020603050405020304" pitchFamily="18" charset="0"/>
                <a:cs typeface="Times New Roman" panose="02020603050405020304" pitchFamily="18" charset="0"/>
              </a:rPr>
              <a:t> қараша</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бұлтты</a:t>
            </a:r>
            <a:r>
              <a:rPr lang="kk-KZ" sz="1200" dirty="0">
                <a:solidFill>
                  <a:prstClr val="black"/>
                </a:solidFill>
                <a:latin typeface="Times New Roman" pitchFamily="18" charset="0"/>
                <a:cs typeface="Times New Roman" pitchFamily="18" charset="0"/>
              </a:rPr>
              <a:t>, жауын-шашын (жаңбыр, қ</a:t>
            </a:r>
            <a:r>
              <a:rPr lang="ru-RU" sz="1200" dirty="0">
                <a:solidFill>
                  <a:prstClr val="black"/>
                </a:solidFill>
                <a:latin typeface="Times New Roman" pitchFamily="18" charset="0"/>
                <a:cs typeface="Times New Roman" pitchFamily="18" charset="0"/>
              </a:rPr>
              <a:t>ар)</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Оңтүстік-шығыстан </a:t>
            </a:r>
            <a:r>
              <a:rPr lang="kk-KZ" sz="1200" dirty="0" smtClean="0">
                <a:latin typeface="Times New Roman" panose="02020603050405020304" pitchFamily="18" charset="0"/>
                <a:cs typeface="Times New Roman" panose="02020603050405020304" pitchFamily="18" charset="0"/>
              </a:rPr>
              <a:t>ж</a:t>
            </a:r>
            <a:r>
              <a:rPr lang="kk-KZ" sz="1200" dirty="0" smtClean="0">
                <a:solidFill>
                  <a:prstClr val="black"/>
                </a:solidFill>
                <a:latin typeface="Times New Roman" pitchFamily="18" charset="0"/>
                <a:cs typeface="Times New Roman" pitchFamily="18" charset="0"/>
              </a:rPr>
              <a:t>ел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5-10 </a:t>
            </a:r>
            <a:r>
              <a:rPr lang="kk-KZ" sz="1200" dirty="0">
                <a:solidFill>
                  <a:prstClr val="black"/>
                </a:solidFill>
                <a:latin typeface="Times New Roman" pitchFamily="18" charset="0"/>
                <a:cs typeface="Times New Roman" pitchFamily="18" charset="0"/>
              </a:rPr>
              <a:t>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a:t>
            </a:r>
            <a:r>
              <a:rPr lang="kk-KZ" sz="1200" dirty="0" smtClean="0">
                <a:solidFill>
                  <a:prstClr val="black"/>
                </a:solidFill>
                <a:latin typeface="Times New Roman" pitchFamily="18" charset="0"/>
                <a:cs typeface="Times New Roman" pitchFamily="18" charset="0"/>
              </a:rPr>
              <a:t>0-2° жылы болады</a:t>
            </a:r>
            <a:r>
              <a:rPr lang="kk-KZ" sz="1200" dirty="0">
                <a:solidFill>
                  <a:prstClr val="black"/>
                </a:solidFill>
                <a:latin typeface="Times New Roman" pitchFamily="18" charset="0"/>
                <a:cs typeface="Times New Roman" pitchFamily="18" charset="0"/>
              </a:rPr>
              <a:t>.</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936213042"/>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1648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21" name="TextBox 13"/>
          <p:cNvSpPr txBox="1"/>
          <p:nvPr/>
        </p:nvSpPr>
        <p:spPr>
          <a:xfrm>
            <a:off x="4959630" y="2234445"/>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4959630" y="3152001"/>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14339" y="5932774"/>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Жиембаева</a:t>
            </a:r>
            <a:r>
              <a:rPr lang="ru-RU" altLang="ru-RU" sz="1200" b="1" i="1" dirty="0" smtClean="0">
                <a:solidFill>
                  <a:srgbClr val="000000"/>
                </a:solidFill>
                <a:latin typeface="Times New Roman" panose="02020603050405020304" pitchFamily="18" charset="0"/>
                <a:cs typeface="Times New Roman" panose="02020603050405020304" pitchFamily="18" charset="0"/>
              </a:rPr>
              <a:t> Д.А. </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Акылбаева</a:t>
            </a:r>
            <a:r>
              <a:rPr lang="ru-RU" altLang="ru-RU" sz="1200" b="1" i="1" dirty="0" smtClean="0">
                <a:solidFill>
                  <a:srgbClr val="000000"/>
                </a:solidFill>
                <a:latin typeface="Times New Roman" panose="02020603050405020304" pitchFamily="18" charset="0"/>
                <a:cs typeface="Times New Roman" panose="02020603050405020304" pitchFamily="18" charset="0"/>
              </a:rPr>
              <a:t> М.М.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18180</TotalTime>
  <Words>574</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2979</cp:revision>
  <cp:lastPrinted>2021-07-01T03:56:27Z</cp:lastPrinted>
  <dcterms:created xsi:type="dcterms:W3CDTF">2018-03-27T06:03:00Z</dcterms:created>
  <dcterms:modified xsi:type="dcterms:W3CDTF">2023-11-11T05:43:42Z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