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1677142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№316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12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31325"/>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 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12 қараша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13 қараша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a:t>
            </a:r>
            <a:r>
              <a:rPr lang="kk-KZ" sz="1200" dirty="0" smtClean="0">
                <a:solidFill>
                  <a:prstClr val="black"/>
                </a:solidFill>
                <a:latin typeface="Times New Roman" pitchFamily="18" charset="0"/>
                <a:cs typeface="Times New Roman" pitchFamily="18" charset="0"/>
              </a:rPr>
              <a:t>бұлтты, жауын-шашын (жаңбыр,қар). Оңтүстік-шығыстан соғатын жел оңтүстік-батысқа аусады,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0-2°, күндіз </a:t>
            </a:r>
            <a:r>
              <a:rPr lang="kk-KZ" sz="1200" dirty="0" smtClean="0">
                <a:solidFill>
                  <a:prstClr val="black"/>
                </a:solidFill>
                <a:latin typeface="Times New Roman" pitchFamily="18" charset="0"/>
                <a:cs typeface="Times New Roman" pitchFamily="18" charset="0"/>
              </a:rPr>
              <a:t>5-7</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algn="ctr">
              <a:spcBef>
                <a:spcPts val="0"/>
              </a:spcBef>
              <a:defRPr/>
            </a:pPr>
            <a:endParaRPr lang="ru-RU" altLang="ru-RU" sz="3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14 қ</a:t>
            </a:r>
            <a:r>
              <a:rPr lang="kk-KZ" altLang="ru-RU" sz="1200" b="1" dirty="0" smtClean="0">
                <a:latin typeface="Times New Roman" panose="02020603050405020304" pitchFamily="18" charset="0"/>
                <a:cs typeface="Times New Roman" panose="02020603050405020304" pitchFamily="18" charset="0"/>
              </a:rPr>
              <a:t>арашаға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13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14 </a:t>
            </a:r>
            <a:r>
              <a:rPr lang="kk-KZ" sz="1200" b="1" dirty="0" smtClean="0">
                <a:latin typeface="Times New Roman" panose="02020603050405020304" pitchFamily="18" charset="0"/>
                <a:cs typeface="Times New Roman" panose="02020603050405020304" pitchFamily="18" charset="0"/>
              </a:rPr>
              <a:t>қараша</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 (жаңбыр, қар). Оңтүстік-батыстан жел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0-2° 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75230" y="230174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81365"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87778422"/>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3450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А.Т.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20112</TotalTime>
  <Words>611</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3086</cp:revision>
  <cp:lastPrinted>2021-07-01T03:56:27Z</cp:lastPrinted>
  <dcterms:created xsi:type="dcterms:W3CDTF">2018-03-27T06:03:00Z</dcterms:created>
  <dcterms:modified xsi:type="dcterms:W3CDTF">2023-11-12T06:48:50Z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