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13 </a:t>
            </a:r>
            <a:r>
              <a:rPr lang="kk-KZ" sz="1200" b="1" dirty="0" smtClean="0">
                <a:latin typeface="Times New Roman" pitchFamily="18" charset="0"/>
                <a:cs typeface="Times New Roman" pitchFamily="18" charset="0"/>
              </a:rPr>
              <a:t>қарашаға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12 </a:t>
            </a:r>
            <a:r>
              <a:rPr lang="ru-RU" altLang="ru-RU" sz="1200" b="1" dirty="0" err="1" smtClean="0">
                <a:solidFill>
                  <a:srgbClr val="000000"/>
                </a:solidFill>
                <a:latin typeface="Times New Roman" pitchFamily="18" charset="0"/>
                <a:cs typeface="Times New Roman" pitchFamily="18" charset="0"/>
              </a:rPr>
              <a:t>қараша</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13 </a:t>
            </a:r>
            <a:r>
              <a:rPr lang="kk-KZ" sz="1200" b="1" dirty="0" smtClean="0">
                <a:latin typeface="Times New Roman" pitchFamily="18" charset="0"/>
                <a:cs typeface="Times New Roman" pitchFamily="18" charset="0"/>
              </a:rPr>
              <a:t>қараша</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8-13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0 градус шамасында, </a:t>
            </a:r>
            <a:r>
              <a:rPr lang="kk-KZ" sz="1200" dirty="0" smtClean="0">
                <a:latin typeface="Times New Roman" pitchFamily="18" charset="0"/>
                <a:cs typeface="Times New Roman" pitchFamily="18" charset="0"/>
              </a:rPr>
              <a:t>күндіз 5-7 градус жылы болады.</a:t>
            </a:r>
          </a:p>
          <a:p>
            <a:pPr algn="ctr"/>
            <a:r>
              <a:rPr lang="kk-KZ" sz="1200" b="1" dirty="0" smtClean="0">
                <a:solidFill>
                  <a:srgbClr val="000000"/>
                </a:solidFill>
                <a:latin typeface="Times New Roman" pitchFamily="18" charset="0"/>
                <a:cs typeface="Times New Roman" pitchFamily="18" charset="0"/>
              </a:rPr>
              <a:t>14 </a:t>
            </a:r>
            <a:r>
              <a:rPr lang="kk-KZ" sz="1200" b="1" dirty="0" smtClean="0">
                <a:solidFill>
                  <a:srgbClr val="000000"/>
                </a:solidFill>
                <a:latin typeface="Times New Roman" pitchFamily="18" charset="0"/>
                <a:cs typeface="Times New Roman" pitchFamily="18" charset="0"/>
              </a:rPr>
              <a:t>қарашада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13 </a:t>
            </a:r>
            <a:r>
              <a:rPr lang="kk-KZ" sz="1200" b="1" dirty="0" smtClean="0">
                <a:latin typeface="Times New Roman" pitchFamily="18" charset="0"/>
                <a:cs typeface="Times New Roman" pitchFamily="18" charset="0"/>
              </a:rPr>
              <a:t>қараша</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14 </a:t>
            </a:r>
            <a:r>
              <a:rPr lang="kk-KZ" sz="1200" b="1" dirty="0" smtClean="0">
                <a:solidFill>
                  <a:srgbClr val="000000"/>
                </a:solidFill>
                <a:latin typeface="Times New Roman" pitchFamily="18" charset="0"/>
                <a:cs typeface="Times New Roman" pitchFamily="18" charset="0"/>
              </a:rPr>
              <a:t>қараша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Оңтүстік-шығыстан жел соғады,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0-2 градус жылы болады</a:t>
            </a:r>
            <a:r>
              <a:rPr lang="kk-KZ" sz="1200" dirty="0" smtClean="0">
                <a:latin typeface="Times New Roman" pitchFamily="18" charset="0"/>
                <a:cs typeface="Times New Roman" pitchFamily="18" charset="0"/>
              </a:rPr>
              <a:t>.</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3707703"/>
              </p:ext>
            </p:extLst>
          </p:nvPr>
        </p:nvGraphicFramePr>
        <p:xfrm>
          <a:off x="5057481" y="4127228"/>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4604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470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0,458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661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0,121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43314"/>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sz="1200" b="1" dirty="0" smtClean="0">
                <a:latin typeface="Times New Roman" pitchFamily="18" charset="0"/>
                <a:cs typeface="Times New Roman" pitchFamily="18" charset="0"/>
              </a:rPr>
              <a:t>қарашадағы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95876" y="2357430"/>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13 </a:t>
            </a:r>
            <a:r>
              <a:rPr lang="kk-KZ" sz="1200" dirty="0" smtClean="0">
                <a:solidFill>
                  <a:schemeClr val="tx1"/>
                </a:solidFill>
                <a:latin typeface="Times New Roman" pitchFamily="18" charset="0"/>
                <a:cs typeface="Times New Roman" pitchFamily="18" charset="0"/>
              </a:rPr>
              <a:t>қараша, </a:t>
            </a:r>
            <a:r>
              <a:rPr lang="kk-KZ" sz="1200" dirty="0" smtClean="0">
                <a:solidFill>
                  <a:schemeClr val="tx1"/>
                </a:solidFill>
                <a:latin typeface="Times New Roman" pitchFamily="18" charset="0"/>
                <a:cs typeface="Times New Roman" pitchFamily="18" charset="0"/>
              </a:rPr>
              <a:t>14 </a:t>
            </a:r>
            <a:r>
              <a:rPr lang="kk-KZ" sz="1200" dirty="0" smtClean="0">
                <a:solidFill>
                  <a:schemeClr val="tx1"/>
                </a:solidFill>
                <a:latin typeface="Times New Roman" pitchFamily="18" charset="0"/>
                <a:cs typeface="Times New Roman" pitchFamily="18" charset="0"/>
              </a:rPr>
              <a:t>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81587" y="3390513"/>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Нуршина А.Ж.</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16112</TotalTime>
  <Words>521</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3669</cp:revision>
  <cp:lastPrinted>2021-07-01T07:38:07Z</cp:lastPrinted>
  <dcterms:created xsi:type="dcterms:W3CDTF">2018-03-27T06:03:00Z</dcterms:created>
  <dcterms:modified xsi:type="dcterms:W3CDTF">2023-11-12T06:20:52Z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