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52768949"/>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12</a:t>
                      </a:r>
                      <a:r>
                        <a:rPr lang="ru-RU" sz="1200" b="1" i="1" dirty="0">
                          <a:solidFill>
                            <a:srgbClr val="002060"/>
                          </a:solidFill>
                          <a:latin typeface="Times New Roman" panose="02020603050405020304" pitchFamily="18" charset="0"/>
                          <a:cs typeface="Times New Roman" panose="02020603050405020304" pitchFamily="18" charset="0"/>
                        </a:rPr>
                        <a:t> </a:t>
                      </a:r>
                      <a:r>
                        <a:rPr lang="ru-RU" sz="1200" b="1" i="1" dirty="0" err="1">
                          <a:solidFill>
                            <a:srgbClr val="002060"/>
                          </a:solidFill>
                          <a:latin typeface="Times New Roman" panose="02020603050405020304" pitchFamily="18" charset="0"/>
                          <a:cs typeface="Times New Roman" panose="02020603050405020304" pitchFamily="18" charset="0"/>
                        </a:rPr>
                        <a:t>қараша</a:t>
                      </a:r>
                      <a:r>
                        <a:rPr lang="ru-RU" sz="1200" b="1" i="1"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12 </a:t>
            </a:r>
            <a:r>
              <a:rPr lang="kk-KZ" altLang="ru-RU" sz="1100" b="1" dirty="0">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71720911"/>
              </p:ext>
            </p:extLst>
          </p:nvPr>
        </p:nvGraphicFramePr>
        <p:xfrm>
          <a:off x="5328914" y="3907132"/>
          <a:ext cx="4378995" cy="2535899"/>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7560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1.512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0.482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0.433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0.588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9467"/>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13</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қарашаға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12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21-ден 13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Бұлтты, жауын-шашын (жаңбыр, </a:t>
            </a:r>
            <a:r>
              <a:rPr lang="kk-KZ" sz="1100" dirty="0">
                <a:latin typeface="Times New Roman" panose="02020603050405020304" pitchFamily="18" charset="0"/>
                <a:cs typeface="Times New Roman" panose="02020603050405020304" pitchFamily="18" charset="0"/>
              </a:rPr>
              <a:t>қар</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Батыстан жел соғады, күші 9-14</a:t>
            </a:r>
            <a:r>
              <a:rPr lang="kk-KZ" sz="1100" kern="14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түнде 0-2, күндіз 3-5 жылы.</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14 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13 </a:t>
            </a:r>
            <a:r>
              <a:rPr lang="ru-RU" sz="1100" b="1" dirty="0" err="1">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14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Бұлтты, жауын-шашын (жаңбыр, </a:t>
            </a:r>
            <a:r>
              <a:rPr lang="kk-KZ" sz="1100" dirty="0">
                <a:latin typeface="Times New Roman" panose="02020603050405020304" pitchFamily="18" charset="0"/>
                <a:cs typeface="Times New Roman" panose="02020603050405020304" pitchFamily="18" charset="0"/>
              </a:rPr>
              <a:t>қар</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Батыстан жел соғады, күші 9-14</a:t>
            </a:r>
            <a:r>
              <a:rPr lang="kk-KZ" sz="1100" kern="14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0-2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13 қарашада, түнде 14 қарашада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a:solidFill>
                  <a:srgbClr val="000000"/>
                </a:solidFill>
                <a:latin typeface="Times New Roman" panose="02020603050405020304" pitchFamily="18" charset="0"/>
                <a:cs typeface="Times New Roman" panose="02020603050405020304" pitchFamily="18" charset="0"/>
              </a:rPr>
              <a:t> 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25429</TotalTime>
  <Words>615</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4331</cp:revision>
  <cp:lastPrinted>2023-01-16T10:13:34Z</cp:lastPrinted>
  <dcterms:created xsi:type="dcterms:W3CDTF">2018-03-27T06:03:00Z</dcterms:created>
  <dcterms:modified xsi:type="dcterms:W3CDTF">2023-11-12T06:10:18Z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