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07669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жауын-шашын (жаңбыр, қар) жауады. Жел 5-10 м/с. Ауа температурасы түнде 1-3, күндіз 4-6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3-5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58012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0.346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560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0.112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531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2.656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Calibri" panose="020F0502020204030204" pitchFamily="34" charset="0"/>
                          <a:ea typeface="Calibri" panose="020F0502020204030204" pitchFamily="34" charset="0"/>
                          <a:cs typeface="Calibri" panose="020F0502020204030204" pitchFamily="34" charset="0"/>
                        </a:rPr>
                        <a:t>182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0.456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15484</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2830</cp:revision>
  <cp:lastPrinted>2021-07-01T07:38:07Z</cp:lastPrinted>
  <dcterms:created xsi:type="dcterms:W3CDTF">2018-03-27T06:03:00Z</dcterms:created>
  <dcterms:modified xsi:type="dcterms:W3CDTF">2023-11-12T06:24:09Z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