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уа0ыттарда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градус аяз-1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қараша, 14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5129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0,026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0,531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87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0,217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17245</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2023-11-12T06:29:26Z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