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89218491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645132869"/>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12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қарашаға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Шығыстан жел соғады, күші 3-8 м/с. Ауа температурасы түнде 1 аяз-1 градус жылы, күндіз 13-15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14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13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14 қарашаға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8-13 м/с. Ауа температурасы 1 аяз-1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13632</TotalTime>
  <Words>594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3035</cp:revision>
  <cp:lastPrinted>2021-07-01T03:56:27Z</cp:lastPrinted>
  <dcterms:created xsi:type="dcterms:W3CDTF">2018-03-27T06:03:00Z</dcterms:created>
  <dcterms:modified xsi:type="dcterms:W3CDTF">2023-11-12T06:47:14Z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