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72" d="100"/>
          <a:sy n="172" d="100"/>
        </p:scale>
        <p:origin x="-246"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12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65520267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2</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938</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97</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1,0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7</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4</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0,4</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88640"/>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altLang="ru-RU" sz="1100" b="1" dirty="0" smtClean="0">
                <a:solidFill>
                  <a:srgbClr val="000000"/>
                </a:solidFill>
                <a:latin typeface="Times New Roman" pitchFamily="18" charset="0"/>
                <a:cs typeface="Times New Roman" pitchFamily="18" charset="0"/>
              </a:rPr>
              <a:t>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түнде аздаған жауын-шашын (көбінесе жаңбыр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Түнде </a:t>
            </a:r>
            <a:r>
              <a:rPr lang="kk-KZ" sz="1100" dirty="0" smtClean="0">
                <a:latin typeface="Times New Roman" pitchFamily="18" charset="0"/>
                <a:cs typeface="Times New Roman" pitchFamily="18" charset="0"/>
              </a:rPr>
              <a:t>және таңертең тұман. 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күндіз екпіні 15-20 </a:t>
            </a:r>
            <a:r>
              <a:rPr lang="kk-KZ" sz="1100" dirty="0">
                <a:latin typeface="Times New Roman" pitchFamily="18" charset="0"/>
                <a:cs typeface="Times New Roman" pitchFamily="18" charset="0"/>
              </a:rPr>
              <a:t>м/с. Ауа температурасы түнде 0-2, күндіз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14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a:t>
            </a:r>
            <a:r>
              <a:rPr lang="kk-KZ" sz="1100" dirty="0" smtClean="0"/>
              <a:t> </a:t>
            </a:r>
            <a:r>
              <a:rPr lang="kk-KZ" sz="1100" dirty="0">
                <a:latin typeface="Times New Roman" pitchFamily="18" charset="0"/>
                <a:cs typeface="Times New Roman" pitchFamily="18" charset="0"/>
              </a:rPr>
              <a:t>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13 </a:t>
            </a:r>
            <a:r>
              <a:rPr lang="kk-KZ" sz="1200" dirty="0">
                <a:solidFill>
                  <a:srgbClr val="000000"/>
                </a:solidFill>
                <a:latin typeface="Times New Roman" pitchFamily="18" charset="0"/>
                <a:cs typeface="Times New Roman" pitchFamily="18" charset="0"/>
              </a:rPr>
              <a:t>қарашаға, </a:t>
            </a:r>
            <a:r>
              <a:rPr lang="kk-KZ" sz="1200" dirty="0" smtClean="0">
                <a:solidFill>
                  <a:srgbClr val="000000"/>
                </a:solidFill>
                <a:latin typeface="Times New Roman" pitchFamily="18" charset="0"/>
                <a:cs typeface="Times New Roman" pitchFamily="18" charset="0"/>
              </a:rPr>
              <a:t>14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14193</TotalTime>
  <Words>560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3888</cp:revision>
  <cp:lastPrinted>2021-07-01T03:56:27Z</cp:lastPrinted>
  <dcterms:created xsi:type="dcterms:W3CDTF">2018-03-27T06:03:00Z</dcterms:created>
  <dcterms:modified xsi:type="dcterms:W3CDTF">2023-11-12T07:09:39Z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