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13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5520267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828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99</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88640"/>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9-14 м/с,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күші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15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Оңтүстіктен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14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14199</TotalTime>
  <Words>557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3891</cp:revision>
  <cp:lastPrinted>2021-07-01T03:56:27Z</cp:lastPrinted>
  <dcterms:created xsi:type="dcterms:W3CDTF">2018-03-27T06:03:00Z</dcterms:created>
  <dcterms:modified xsi:type="dcterms:W3CDTF">2023-11-13T06:55:28Z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