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79639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13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229349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түнде аздаған жауын-шашын (жаңбыр, қар). Тұман</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5-10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күндіз 5-7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15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қарашада, түнде 15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25456</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2023-01-16T10:13:34Z</cp:lastPrinted>
  <dcterms:created xsi:type="dcterms:W3CDTF">2018-03-27T06:03:00Z</dcterms:created>
  <dcterms:modified xsi:type="dcterms:W3CDTF">2023-11-13T06:35:34Z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