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3" d="100"/>
          <a:sy n="103" d="100"/>
        </p:scale>
        <p:origin x="498"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843808841"/>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№3</a:t>
                      </a:r>
                      <a:r>
                        <a:rPr lang="en-US" altLang="x-none" sz="1600" b="1" i="1" dirty="0" smtClean="0">
                          <a:solidFill>
                            <a:srgbClr val="002060"/>
                          </a:solidFill>
                          <a:latin typeface="Times New Roman" panose="02020603050405020304" pitchFamily="18" charset="0"/>
                          <a:cs typeface="Times New Roman" panose="02020603050405020304" pitchFamily="18" charset="0"/>
                        </a:rPr>
                        <a:t>1</a:t>
                      </a:r>
                      <a:r>
                        <a:rPr lang="ru-RU" altLang="x-none" sz="1600" b="1" i="1" dirty="0" smtClean="0">
                          <a:solidFill>
                            <a:srgbClr val="002060"/>
                          </a:solidFill>
                          <a:latin typeface="Times New Roman" panose="02020603050405020304" pitchFamily="18" charset="0"/>
                          <a:cs typeface="Times New Roman" panose="02020603050405020304" pitchFamily="18" charset="0"/>
                        </a:rPr>
                        <a:t>7</a:t>
                      </a:r>
                      <a:r>
                        <a:rPr lang="kk-KZ" altLang="x-none" sz="1600" b="1" i="1" dirty="0" smtClean="0">
                          <a:solidFill>
                            <a:srgbClr val="002060"/>
                          </a:solidFill>
                          <a:latin typeface="Times New Roman" panose="02020603050405020304" pitchFamily="18" charset="0"/>
                          <a:cs typeface="Times New Roman" panose="02020603050405020304" pitchFamily="18" charset="0"/>
                        </a:rPr>
                        <a:t>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13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82969"/>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13 </a:t>
            </a:r>
            <a:r>
              <a:rPr lang="kk-KZ" altLang="ru-RU" sz="1200" b="1" dirty="0" smtClean="0">
                <a:latin typeface="Times New Roman" panose="02020603050405020304" pitchFamily="18" charset="0"/>
                <a:cs typeface="Times New Roman" panose="02020603050405020304" pitchFamily="18" charset="0"/>
              </a:rPr>
              <a:t>қараша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339102"/>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14 қарашаға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13 қараша </a:t>
            </a:r>
            <a:r>
              <a:rPr lang="ru-RU" altLang="ru-RU" sz="1200" b="1" dirty="0">
                <a:latin typeface="Times New Roman" panose="02020603050405020304" pitchFamily="18" charset="0"/>
                <a:cs typeface="Times New Roman" panose="02020603050405020304" pitchFamily="18" charset="0"/>
              </a:rPr>
              <a:t>21-ден </a:t>
            </a:r>
            <a:r>
              <a:rPr lang="kk-KZ" altLang="ru-RU" sz="1200" b="1" dirty="0" smtClean="0">
                <a:latin typeface="Times New Roman" panose="02020603050405020304" pitchFamily="18" charset="0"/>
                <a:cs typeface="Times New Roman" panose="02020603050405020304" pitchFamily="18" charset="0"/>
              </a:rPr>
              <a:t>14 қараша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Бұлтты, жауын-шашын </a:t>
            </a:r>
            <a:r>
              <a:rPr lang="kk-KZ" sz="1200" dirty="0">
                <a:solidFill>
                  <a:prstClr val="black"/>
                </a:solidFill>
                <a:latin typeface="Times New Roman" pitchFamily="18" charset="0"/>
                <a:cs typeface="Times New Roman" pitchFamily="18" charset="0"/>
              </a:rPr>
              <a:t>(жаңбыр, қар). </a:t>
            </a:r>
            <a:r>
              <a:rPr lang="kk-KZ" sz="1200" dirty="0">
                <a:solidFill>
                  <a:prstClr val="black"/>
                </a:solidFill>
                <a:latin typeface="Times New Roman" pitchFamily="18" charset="0"/>
                <a:cs typeface="Times New Roman" pitchFamily="18" charset="0"/>
              </a:rPr>
              <a:t>Оңтүстік-батыстан жел соғады, күші 5-10 м/с. Ауа температурасы түнде 0-2</a:t>
            </a:r>
            <a:r>
              <a:rPr lang="kk-KZ" sz="1200" dirty="0" smtClean="0">
                <a:solidFill>
                  <a:prstClr val="black"/>
                </a:solidFill>
                <a:latin typeface="Times New Roman" pitchFamily="18" charset="0"/>
                <a:cs typeface="Times New Roman" pitchFamily="18" charset="0"/>
              </a:rPr>
              <a:t>° аяз,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1-3°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1100" b="1" dirty="0">
              <a:solidFill>
                <a:srgbClr val="000000"/>
              </a:solidFill>
              <a:latin typeface="Times New Roman" panose="02020603050405020304" pitchFamily="18" charset="0"/>
              <a:cs typeface="Times New Roman" panose="02020603050405020304" pitchFamily="18" charset="0"/>
              <a:sym typeface="+mn-ea"/>
            </a:endParaRPr>
          </a:p>
          <a:p>
            <a:pPr indent="185738" algn="just"/>
            <a:endParaRPr lang="kk-KZ" sz="300" b="1" dirty="0">
              <a:solidFill>
                <a:srgbClr val="000000"/>
              </a:solidFill>
              <a:latin typeface="Times New Roman" panose="02020603050405020304" pitchFamily="18" charset="0"/>
              <a:cs typeface="Times New Roman" panose="02020603050405020304" pitchFamily="18" charset="0"/>
              <a:sym typeface="+mn-ea"/>
            </a:endParaRPr>
          </a:p>
          <a:p>
            <a:pPr indent="182563"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15 </a:t>
            </a:r>
            <a:r>
              <a:rPr lang="ru-RU" altLang="ru-RU" sz="1200" b="1" dirty="0" err="1" smtClean="0">
                <a:latin typeface="Times New Roman" panose="02020603050405020304" pitchFamily="18" charset="0"/>
                <a:cs typeface="Times New Roman" panose="02020603050405020304" pitchFamily="18" charset="0"/>
              </a:rPr>
              <a:t>қараша</a:t>
            </a:r>
            <a:r>
              <a:rPr lang="kk-KZ" altLang="ru-RU" sz="1200" b="1" dirty="0" smtClean="0">
                <a:latin typeface="Times New Roman" panose="02020603050405020304" pitchFamily="18" charset="0"/>
                <a:cs typeface="Times New Roman" panose="02020603050405020304" pitchFamily="18" charset="0"/>
              </a:rPr>
              <a:t>ға </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kk-KZ" altLang="ru-RU" sz="1200" b="1" dirty="0" smtClean="0">
                <a:latin typeface="Times New Roman" panose="02020603050405020304" pitchFamily="18" charset="0"/>
                <a:cs typeface="Times New Roman" panose="02020603050405020304" pitchFamily="18" charset="0"/>
              </a:rPr>
              <a:t>14 қараша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smtClean="0">
                <a:latin typeface="Times New Roman" panose="02020603050405020304" pitchFamily="18" charset="0"/>
                <a:cs typeface="Times New Roman" panose="02020603050405020304" pitchFamily="18" charset="0"/>
              </a:rPr>
              <a:t>15</a:t>
            </a:r>
            <a:r>
              <a:rPr lang="kk-KZ" sz="1200" b="1" dirty="0" smtClean="0">
                <a:latin typeface="Times New Roman" panose="02020603050405020304" pitchFamily="18" charset="0"/>
                <a:cs typeface="Times New Roman" panose="02020603050405020304" pitchFamily="18" charset="0"/>
              </a:rPr>
              <a:t> қараша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жауын-шашынсыз. Оңтүстік-батыстан жел соғады, күші 3-8 м/с. Ауа температурасы </a:t>
            </a:r>
            <a:r>
              <a:rPr lang="kk-KZ" sz="1200" dirty="0" smtClean="0">
                <a:solidFill>
                  <a:prstClr val="black"/>
                </a:solidFill>
                <a:latin typeface="Times New Roman" pitchFamily="18" charset="0"/>
                <a:cs typeface="Times New Roman" pitchFamily="18" charset="0"/>
              </a:rPr>
              <a:t>3-5°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5052024" y="2408084"/>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47971" y="3349191"/>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99597133"/>
              </p:ext>
            </p:extLst>
          </p:nvPr>
        </p:nvGraphicFramePr>
        <p:xfrm>
          <a:off x="5018548" y="4144634"/>
          <a:ext cx="4691064" cy="215899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926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ас2у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954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0,191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0,663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32572" y="5932027"/>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Говоркова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Н.М. </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Эрнст Л.В.</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18114</TotalTime>
  <Words>563</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2928</cp:revision>
  <cp:lastPrinted>2021-07-01T03:56:27Z</cp:lastPrinted>
  <dcterms:created xsi:type="dcterms:W3CDTF">2018-03-27T06:03:00Z</dcterms:created>
  <dcterms:modified xsi:type="dcterms:W3CDTF">2023-11-13T06:31:08Z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