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2098916"/>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 бағыттан оңтүстік-шығыс бағытқа ауысады 5-10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14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0-2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қараша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96700013"/>
              </p:ext>
            </p:extLst>
          </p:nvPr>
        </p:nvGraphicFramePr>
        <p:xfrm>
          <a:off x="4931344" y="4365104"/>
          <a:ext cx="4781606" cy="936104"/>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17428</TotalTime>
  <Words>536</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3171</cp:revision>
  <cp:lastPrinted>2021-07-01T07:38:07Z</cp:lastPrinted>
  <dcterms:created xsi:type="dcterms:W3CDTF">2018-03-27T06:03:00Z</dcterms:created>
  <dcterms:modified xsi:type="dcterms:W3CDTF">2023-11-13T05:38:52Z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