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9" d="100"/>
          <a:sy n="99" d="100"/>
        </p:scale>
        <p:origin x="8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96162965"/>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317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13 қараша</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7031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14 </a:t>
            </a:r>
            <a:r>
              <a:rPr lang="kk-KZ" sz="1200" b="1" dirty="0">
                <a:solidFill>
                  <a:srgbClr val="000000"/>
                </a:solidFill>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13 </a:t>
            </a:r>
            <a:r>
              <a:rPr lang="kk-KZ" sz="1200" b="1" dirty="0">
                <a:solidFill>
                  <a:srgbClr val="000000"/>
                </a:solidFill>
                <a:latin typeface="Times New Roman" panose="02020603050405020304" pitchFamily="18" charset="0"/>
                <a:cs typeface="Times New Roman" panose="02020603050405020304" pitchFamily="18" charset="0"/>
              </a:rPr>
              <a:t>қарашаның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14 </a:t>
            </a:r>
            <a:r>
              <a:rPr lang="kk-KZ" sz="1200" b="1" dirty="0">
                <a:solidFill>
                  <a:srgbClr val="000000"/>
                </a:solidFill>
                <a:latin typeface="Times New Roman" panose="02020603050405020304" pitchFamily="18" charset="0"/>
                <a:cs typeface="Times New Roman" panose="02020603050405020304" pitchFamily="18" charset="0"/>
              </a:rPr>
              <a:t>қарашаның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9-14, таңертең және күндіз екпіні 15-20 м/с. Ауа температурасы түнде 1-3, күндіз 5-7 жылы болады.</a:t>
            </a: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15 қарашаға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14 </a:t>
            </a:r>
            <a:r>
              <a:rPr lang="kk-KZ" sz="1200" b="1" dirty="0">
                <a:solidFill>
                  <a:srgbClr val="000000"/>
                </a:solidFill>
                <a:latin typeface="Times New Roman" panose="02020603050405020304" pitchFamily="18" charset="0"/>
                <a:cs typeface="Times New Roman" panose="02020603050405020304" pitchFamily="18" charset="0"/>
              </a:rPr>
              <a:t>қарашаның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15 </a:t>
            </a:r>
            <a:r>
              <a:rPr lang="kk-KZ" sz="1200" b="1" dirty="0">
                <a:solidFill>
                  <a:srgbClr val="000000"/>
                </a:solidFill>
                <a:latin typeface="Times New Roman" panose="02020603050405020304" pitchFamily="18" charset="0"/>
                <a:cs typeface="Times New Roman" panose="02020603050405020304" pitchFamily="18" charset="0"/>
              </a:rPr>
              <a:t>қарашаның</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9-14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1-3 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42145806"/>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0.528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0.347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334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235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1.173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418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1.046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13</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қарашадағы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15490</TotalTime>
  <Words>568</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2831</cp:revision>
  <cp:lastPrinted>2021-07-01T07:38:07Z</cp:lastPrinted>
  <dcterms:created xsi:type="dcterms:W3CDTF">2018-03-27T06:03:00Z</dcterms:created>
  <dcterms:modified xsi:type="dcterms:W3CDTF">2023-11-13T06:53:49Z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