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14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15 қарашаға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14 </a:t>
            </a:r>
            <a:r>
              <a:rPr lang="ru-RU" altLang="ru-RU" sz="1200" b="1" dirty="0" err="1">
                <a:solidFill>
                  <a:srgbClr val="000000"/>
                </a:solidFill>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15 </a:t>
            </a:r>
            <a:r>
              <a:rPr lang="kk-KZ" sz="1200" b="1" dirty="0">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Оңтүстіктен, оңтүстік-батыстан жел соғады, күші 9-14 м/с. Ауа температурасы түнде 2-4, күндіз 6-8 градус жылы болады.</a:t>
            </a:r>
          </a:p>
          <a:p>
            <a:pPr algn="ctr"/>
            <a:r>
              <a:rPr lang="kk-KZ" sz="1200" b="1" dirty="0">
                <a:solidFill>
                  <a:srgbClr val="000000"/>
                </a:solidFill>
                <a:latin typeface="Times New Roman" pitchFamily="18" charset="0"/>
                <a:cs typeface="Times New Roman" pitchFamily="18" charset="0"/>
              </a:rPr>
              <a:t>16 қарашада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15 </a:t>
            </a:r>
            <a:r>
              <a:rPr lang="kk-KZ" sz="1200" b="1" dirty="0">
                <a:latin typeface="Times New Roman" pitchFamily="18" charset="0"/>
                <a:cs typeface="Times New Roman" pitchFamily="18" charset="0"/>
              </a:rPr>
              <a:t>қараша</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16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жауын-шашынсыз. Оңтүстік-батыстан жел соғады, күші 7-12 м/с. Ауа температурасы 1-3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5761577"/>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latin typeface="Times New Roman" panose="02020603050405020304" pitchFamily="18" charset="0"/>
                          <a:cs typeface="Times New Roman" panose="02020603050405020304" pitchFamily="18" charset="0"/>
                        </a:rPr>
                        <a:t>0,163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kk-KZ" sz="1200" b="1" dirty="0">
                <a:latin typeface="Times New Roman" pitchFamily="18" charset="0"/>
                <a:cs typeface="Times New Roman" pitchFamily="18" charset="0"/>
              </a:rPr>
              <a:t>қарашадағы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35743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15 </a:t>
            </a:r>
            <a:r>
              <a:rPr lang="kk-KZ" sz="1200" dirty="0">
                <a:solidFill>
                  <a:schemeClr val="tx1"/>
                </a:solidFill>
                <a:latin typeface="Times New Roman" pitchFamily="18" charset="0"/>
                <a:cs typeface="Times New Roman" pitchFamily="18" charset="0"/>
              </a:rPr>
              <a:t>қараша, 16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Закария Г.Е.</a:t>
            </a:r>
            <a:r>
              <a:rPr lang="ru-RU"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16128</TotalTime>
  <Words>622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3677</cp:revision>
  <cp:lastPrinted>2021-07-01T07:38:07Z</cp:lastPrinted>
  <dcterms:created xsi:type="dcterms:W3CDTF">2018-03-27T06:03:00Z</dcterms:created>
  <dcterms:modified xsi:type="dcterms:W3CDTF">2023-11-14T07:49:05Z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