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1563587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№31</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14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Оңтүстік-</a:t>
            </a:r>
            <a:r>
              <a:rPr lang="ru-RU" sz="1200" dirty="0" err="1" smtClean="0">
                <a:solidFill>
                  <a:prstClr val="black"/>
                </a:solidFill>
                <a:latin typeface="Times New Roman" pitchFamily="18" charset="0"/>
                <a:cs typeface="Times New Roman" pitchFamily="18" charset="0"/>
              </a:rPr>
              <a:t>шығыстан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-12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0-2</a:t>
            </a:r>
            <a:r>
              <a:rPr lang="kk-KZ" sz="1200" dirty="0" smtClean="0">
                <a:solidFill>
                  <a:prstClr val="black"/>
                </a:solidFill>
                <a:latin typeface="Times New Roman" pitchFamily="18" charset="0"/>
                <a:cs typeface="Times New Roman" pitchFamily="18" charset="0"/>
              </a:rPr>
              <a:t>° аяз,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endParaRPr lang="ru-RU" altLang="ru-RU" sz="3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қ</a:t>
            </a:r>
            <a:r>
              <a:rPr lang="kk-KZ" altLang="ru-RU" sz="1200" b="1" dirty="0" smtClean="0">
                <a:latin typeface="Times New Roman" panose="02020603050405020304" pitchFamily="18" charset="0"/>
                <a:cs typeface="Times New Roman" panose="02020603050405020304" pitchFamily="18" charset="0"/>
              </a:rPr>
              <a:t>арашаға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a:t>
            </a:r>
            <a:r>
              <a:rPr lang="en-US" sz="1200" b="1" dirty="0" smtClean="0">
                <a:latin typeface="Times New Roman" panose="02020603050405020304" pitchFamily="18" charset="0"/>
                <a:cs typeface="Times New Roman" panose="02020603050405020304" pitchFamily="18" charset="0"/>
              </a:rPr>
              <a:t>6</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Оңтүстік-</a:t>
            </a:r>
            <a:r>
              <a:rPr lang="ru-RU" sz="1200" dirty="0" err="1" smtClean="0">
                <a:solidFill>
                  <a:prstClr val="black"/>
                </a:solidFill>
                <a:latin typeface="Times New Roman" pitchFamily="18" charset="0"/>
                <a:cs typeface="Times New Roman" pitchFamily="18" charset="0"/>
              </a:rPr>
              <a:t>шығыстан</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 аяз-1° жылы </a:t>
            </a:r>
            <a:r>
              <a:rPr lang="kk-KZ" sz="1200" dirty="0" smtClean="0">
                <a:solidFill>
                  <a:prstClr val="black"/>
                </a:solidFill>
                <a:latin typeface="Times New Roman" pitchFamily="18" charset="0"/>
                <a:cs typeface="Times New Roman" pitchFamily="18" charset="0"/>
              </a:rPr>
              <a:t>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75230" y="23017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81365"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13238851"/>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0,355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0,913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Бухтоярова Л.А. /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20134</TotalTime>
  <Words>617</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3092</cp:revision>
  <cp:lastPrinted>2021-07-01T03:56:27Z</cp:lastPrinted>
  <dcterms:created xsi:type="dcterms:W3CDTF">2018-03-27T06:03:00Z</dcterms:created>
  <dcterms:modified xsi:type="dcterms:W3CDTF">2023-11-14T06:46:43Z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