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626543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15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Оңтүстік-</a:t>
            </a:r>
            <a:r>
              <a:rPr lang="ru-RU" sz="1200" dirty="0" err="1">
                <a:solidFill>
                  <a:prstClr val="black"/>
                </a:solidFill>
                <a:latin typeface="Times New Roman" pitchFamily="18" charset="0"/>
                <a:cs typeface="Times New Roman" pitchFamily="18" charset="0"/>
              </a:rPr>
              <a:t>шығыстан</a:t>
            </a:r>
            <a:r>
              <a:rPr lang="kk-KZ" sz="1200" dirty="0">
                <a:solidFill>
                  <a:prstClr val="black"/>
                </a:solidFill>
                <a:latin typeface="Times New Roman" pitchFamily="18" charset="0"/>
                <a:cs typeface="Times New Roman" pitchFamily="18" charset="0"/>
              </a:rPr>
              <a:t> 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a:t>
            </a:r>
            <a:r>
              <a:rPr lang="en-US" altLang="ru-RU" sz="1200" b="1" dirty="0">
                <a:latin typeface="Times New Roman" pitchFamily="18" charset="0"/>
                <a:cs typeface="Times New Roman" pitchFamily="18" charset="0"/>
              </a:rPr>
              <a:t>6</a:t>
            </a:r>
            <a:r>
              <a:rPr lang="ru-RU" altLang="ru-RU" sz="1200" b="1" dirty="0">
                <a:latin typeface="Times New Roman" pitchFamily="18" charset="0"/>
                <a:cs typeface="Times New Roman" pitchFamily="18" charset="0"/>
              </a:rPr>
              <a:t> қ</a:t>
            </a:r>
            <a:r>
              <a:rPr lang="kk-KZ" altLang="ru-RU" sz="1200" b="1" dirty="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1</a:t>
            </a:r>
            <a:r>
              <a:rPr lang="en-US" altLang="ru-RU" sz="1200" b="1" dirty="0">
                <a:latin typeface="Times New Roman" pitchFamily="18" charset="0"/>
                <a:cs typeface="Times New Roman" pitchFamily="18" charset="0"/>
              </a:rPr>
              <a:t>5</a:t>
            </a:r>
            <a:r>
              <a:rPr lang="kk-KZ" altLang="ru-RU" sz="1200" b="1" dirty="0">
                <a:latin typeface="Times New Roman" pitchFamily="18" charset="0"/>
                <a:cs typeface="Times New Roman" pitchFamily="18" charset="0"/>
              </a:rPr>
              <a:t>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a:t>
            </a:r>
            <a:r>
              <a:rPr lang="en-US" sz="1200" b="1" dirty="0">
                <a:latin typeface="Times New Roman" panose="02020603050405020304" pitchFamily="18" charset="0"/>
                <a:cs typeface="Times New Roman" panose="02020603050405020304" pitchFamily="18" charset="0"/>
              </a:rPr>
              <a:t>6</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a:t>
            </a:r>
            <a:r>
              <a:rPr lang="ru-RU" sz="1200" dirty="0" err="1">
                <a:solidFill>
                  <a:prstClr val="black"/>
                </a:solidFill>
                <a:latin typeface="Times New Roman" pitchFamily="18" charset="0"/>
                <a:cs typeface="Times New Roman" pitchFamily="18" charset="0"/>
              </a:rPr>
              <a:t>шығыстан</a:t>
            </a:r>
            <a:r>
              <a:rPr lang="kk-KZ" sz="1200" dirty="0">
                <a:solidFill>
                  <a:prstClr val="black"/>
                </a:solidFill>
                <a:latin typeface="Times New Roman" pitchFamily="18" charset="0"/>
                <a:cs typeface="Times New Roman" pitchFamily="18" charset="0"/>
              </a:rPr>
              <a:t> 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4-6°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52024"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9808716"/>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18116</TotalTime>
  <Words>565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2931</cp:revision>
  <cp:lastPrinted>2021-07-01T03:56:27Z</cp:lastPrinted>
  <dcterms:created xsi:type="dcterms:W3CDTF">2018-03-27T06:03:00Z</dcterms:created>
  <dcterms:modified xsi:type="dcterms:W3CDTF">2023-11-14T06:46:37Z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