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27230292"/>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318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14 </a:t>
                      </a:r>
                      <a:r>
                        <a:rPr lang="kk-KZ" altLang="zh-CN" sz="1200" b="1" i="1" baseline="0" dirty="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6045067"/>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val="3583770891"/>
                    </a:ext>
                  </a:extLst>
                </a:gridCol>
                <a:gridCol w="1437877">
                  <a:extLst>
                    <a:ext uri="{9D8B030D-6E8A-4147-A177-3AD203B41FA5}">
                      <a16:colId xmlns:a16="http://schemas.microsoft.com/office/drawing/2014/main" val="1276116030"/>
                    </a:ext>
                  </a:extLst>
                </a:gridCol>
                <a:gridCol w="1443517">
                  <a:extLst>
                    <a:ext uri="{9D8B030D-6E8A-4147-A177-3AD203B41FA5}">
                      <a16:colId xmlns:a16="http://schemas.microsoft.com/office/drawing/2014/main" val="2096923049"/>
                    </a:ext>
                  </a:extLst>
                </a:gridCol>
              </a:tblGrid>
              <a:tr h="40116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20</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0.67</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6</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0.01</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2490</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498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0,041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0,035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0436">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4</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0,513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атмосфералық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14</a:t>
            </a:r>
            <a:r>
              <a:rPr lang="kk-KZ" altLang="ru-RU" sz="1200" b="1" dirty="0">
                <a:latin typeface="Times New Roman" panose="02020603050405020304" pitchFamily="18" charset="0"/>
                <a:cs typeface="Times New Roman" panose="02020603050405020304" pitchFamily="18" charset="0"/>
              </a:rPr>
              <a:t> 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2023 жыл </a:t>
            </a:r>
            <a:r>
              <a:rPr lang="en-US" altLang="ru-RU" sz="1100" b="1" dirty="0">
                <a:latin typeface="Times New Roman" panose="02020603050405020304" pitchFamily="18" charset="0"/>
                <a:cs typeface="Times New Roman" panose="02020603050405020304" pitchFamily="18" charset="0"/>
              </a:rPr>
              <a:t>15 </a:t>
            </a:r>
            <a:r>
              <a:rPr lang="kk-KZ" altLang="ru-RU" sz="11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2023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a:solidFill>
                  <a:srgbClr val="000000"/>
                </a:solidFill>
                <a:latin typeface="Times New Roman" panose="02020603050405020304" pitchFamily="18" charset="0"/>
                <a:cs typeface="Times New Roman" panose="02020603050405020304" pitchFamily="18" charset="0"/>
              </a:rPr>
              <a:t>14 </a:t>
            </a:r>
            <a:r>
              <a:rPr lang="kk-KZ" altLang="ru-RU" sz="1100" b="1" dirty="0">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a:t>
            </a:r>
            <a:r>
              <a:rPr lang="en-US" altLang="ru-RU" sz="1100" b="1" dirty="0">
                <a:solidFill>
                  <a:srgbClr val="000000"/>
                </a:solidFill>
                <a:latin typeface="Times New Roman" panose="02020603050405020304" pitchFamily="18" charset="0"/>
                <a:cs typeface="Times New Roman" panose="02020603050405020304" pitchFamily="18" charset="0"/>
              </a:rPr>
              <a:t>15</a:t>
            </a:r>
            <a:r>
              <a:rPr lang="kk-KZ" altLang="ru-RU" sz="1100" b="1" dirty="0">
                <a:solidFill>
                  <a:srgbClr val="000000"/>
                </a:solidFill>
                <a:latin typeface="Times New Roman" panose="02020603050405020304" pitchFamily="18" charset="0"/>
                <a:cs typeface="Times New Roman" panose="02020603050405020304" pitchFamily="18" charset="0"/>
              </a:rPr>
              <a:t> 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Түнде және таңертең тұман. 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солтүстік-батыстан, солтүстіктен, күші 9-14 </a:t>
            </a:r>
            <a:r>
              <a:rPr lang="kk-KZ" sz="1100" dirty="0">
                <a:solidFill>
                  <a:prstClr val="black"/>
                </a:solidFill>
                <a:latin typeface="Times New Roman" pitchFamily="18" charset="0"/>
                <a:cs typeface="Times New Roman" pitchFamily="18" charset="0"/>
              </a:rPr>
              <a:t>м/с. Ауа температурасы түнде 8-10, күндіз 12-14 жылы.</a:t>
            </a:r>
          </a:p>
          <a:p>
            <a:pPr lvl="0" algn="ctr"/>
            <a:r>
              <a:rPr lang="en-US" sz="1100" b="1" dirty="0">
                <a:solidFill>
                  <a:srgbClr val="000000"/>
                </a:solidFill>
                <a:latin typeface="Times New Roman" panose="02020603050405020304" pitchFamily="18" charset="0"/>
                <a:cs typeface="Times New Roman" panose="02020603050405020304" pitchFamily="18" charset="0"/>
              </a:rPr>
              <a:t>16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2023 ж. </a:t>
            </a:r>
            <a:r>
              <a:rPr lang="en-US" sz="1100" b="1" dirty="0">
                <a:solidFill>
                  <a:srgbClr val="000000"/>
                </a:solidFill>
                <a:latin typeface="Times New Roman" panose="02020603050405020304" pitchFamily="18" charset="0"/>
                <a:cs typeface="Times New Roman" panose="02020603050405020304" pitchFamily="18" charset="0"/>
              </a:rPr>
              <a:t>15</a:t>
            </a:r>
            <a:r>
              <a:rPr lang="kk-KZ" sz="1100" b="1" dirty="0">
                <a:solidFill>
                  <a:srgbClr val="000000"/>
                </a:solidFill>
                <a:latin typeface="Times New Roman" panose="02020603050405020304" pitchFamily="18" charset="0"/>
                <a:cs typeface="Times New Roman" panose="02020603050405020304" pitchFamily="18" charset="0"/>
              </a:rPr>
              <a:t> 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2023 ж. </a:t>
            </a:r>
            <a:r>
              <a:rPr lang="en-US" sz="1100" b="1" dirty="0">
                <a:solidFill>
                  <a:srgbClr val="000000"/>
                </a:solidFill>
                <a:latin typeface="Times New Roman" panose="02020603050405020304" pitchFamily="18" charset="0"/>
                <a:cs typeface="Times New Roman" panose="02020603050405020304" pitchFamily="18" charset="0"/>
              </a:rPr>
              <a:t>16</a:t>
            </a:r>
            <a:r>
              <a:rPr lang="kk-KZ" sz="1100" b="1" dirty="0">
                <a:solidFill>
                  <a:srgbClr val="000000"/>
                </a:solidFill>
                <a:latin typeface="Times New Roman" panose="02020603050405020304" pitchFamily="18" charset="0"/>
                <a:cs typeface="Times New Roman" panose="02020603050405020304" pitchFamily="18" charset="0"/>
              </a:rPr>
              <a:t> 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жаңбыр</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9-14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6-8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Ақтау</a:t>
              </a:r>
              <a:r>
                <a:rPr lang="ru-RU" altLang="ru-RU" sz="1000" i="1" dirty="0">
                  <a:latin typeface="Times New Roman" panose="02020603050405020304" pitchFamily="18" charset="0"/>
                  <a:cs typeface="Times New Roman" panose="02020603050405020304" pitchFamily="18" charset="0"/>
                </a:rPr>
                <a:t>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25376</TotalTime>
  <Words>627</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3092</cp:revision>
  <cp:lastPrinted>2021-07-01T07:38:07Z</cp:lastPrinted>
  <dcterms:created xsi:type="dcterms:W3CDTF">2018-03-27T06:03:00Z</dcterms:created>
  <dcterms:modified xsi:type="dcterms:W3CDTF">2023-11-14T08:38:13Z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