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273870722"/>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983090777"/>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16:colId xmlns:a16="http://schemas.microsoft.com/office/drawing/2014/main" val="20000"/>
                    </a:ext>
                  </a:extLst>
                </a:gridCol>
                <a:gridCol w="1479966">
                  <a:extLst>
                    <a:ext uri="{9D8B030D-6E8A-4147-A177-3AD203B41FA5}">
                      <a16:colId xmlns:a16="http://schemas.microsoft.com/office/drawing/2014/main" val="20001"/>
                    </a:ext>
                  </a:extLst>
                </a:gridCol>
                <a:gridCol w="1439447">
                  <a:extLst>
                    <a:ext uri="{9D8B030D-6E8A-4147-A177-3AD203B41FA5}">
                      <a16:colId xmlns:a16="http://schemas.microsoft.com/office/drawing/2014/main" val="20002"/>
                    </a:ext>
                  </a:extLst>
                </a:gridCol>
              </a:tblGrid>
              <a:tr h="43229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803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0,643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89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0,296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043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,000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0477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3,6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,061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0477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,000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9043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0,037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14</a:t>
            </a:r>
            <a:r>
              <a:rPr lang="kk-KZ" altLang="ru-RU" sz="1200" b="1" dirty="0">
                <a:latin typeface="Times New Roman" pitchFamily="18" charset="0"/>
                <a:cs typeface="Times New Roman" pitchFamily="18" charset="0"/>
              </a:rPr>
              <a:t> қараша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492990"/>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15 </a:t>
            </a:r>
            <a:r>
              <a:rPr lang="kk-KZ" altLang="ru-RU" sz="1200" b="1" dirty="0">
                <a:latin typeface="Times New Roman" pitchFamily="18" charset="0"/>
                <a:cs typeface="Times New Roman" pitchFamily="18" charset="0"/>
              </a:rPr>
              <a:t>қарашаға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14 </a:t>
            </a:r>
            <a:r>
              <a:rPr lang="kk-KZ" altLang="ru-RU" sz="1200" b="1" dirty="0">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15 </a:t>
            </a:r>
            <a:r>
              <a:rPr lang="kk-KZ" altLang="ru-RU" sz="1200" b="1" dirty="0">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Бұлтты, жауын-шашынсыз. Солтүстік-батыстан оңтүстік-батысқа ауысып жел соғады, күші 9-14 м/с. Ауа температурасы түнде 4-6, күндіз 8-10  жылы.</a:t>
            </a:r>
          </a:p>
          <a:p>
            <a:pPr algn="ctr">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16 </a:t>
            </a:r>
            <a:r>
              <a:rPr lang="kk-KZ" altLang="ru-RU" sz="1200" b="1" dirty="0">
                <a:latin typeface="Times New Roman" pitchFamily="18" charset="0"/>
                <a:cs typeface="Times New Roman" pitchFamily="18" charset="0"/>
              </a:rPr>
              <a:t>қараша</a:t>
            </a:r>
          </a:p>
          <a:p>
            <a:pPr algn="ctr"/>
            <a:r>
              <a:rPr lang="kk-KZ" altLang="ru-RU" sz="1200" b="1" dirty="0">
                <a:latin typeface="Times New Roman" pitchFamily="18" charset="0"/>
                <a:cs typeface="Times New Roman" pitchFamily="18" charset="0"/>
              </a:rPr>
              <a:t>15</a:t>
            </a:r>
            <a:r>
              <a:rPr lang="en-US"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16 </a:t>
            </a:r>
            <a:r>
              <a:rPr lang="kk-KZ" altLang="ru-RU" sz="1200" b="1" dirty="0">
                <a:latin typeface="Times New Roman" pitchFamily="18" charset="0"/>
                <a:cs typeface="Times New Roman" pitchFamily="18" charset="0"/>
              </a:rPr>
              <a:t>қараша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Бұлтты, жауын-шашынсыз</a:t>
            </a:r>
            <a:r>
              <a:rPr lang="kk-KZ" altLang="ru-RU" sz="1200" dirty="0">
                <a:latin typeface="Times New Roman" pitchFamily="18" charset="0"/>
                <a:cs typeface="Times New Roman" pitchFamily="18" charset="0"/>
              </a:rPr>
              <a:t>.</a:t>
            </a:r>
            <a:r>
              <a:rPr lang="kk-KZ" altLang="ru-RU" sz="1200" dirty="0">
                <a:solidFill>
                  <a:srgbClr val="000000"/>
                </a:solidFill>
                <a:latin typeface="Times New Roman" pitchFamily="18" charset="0"/>
                <a:cs typeface="Times New Roman" pitchFamily="18" charset="0"/>
              </a:rPr>
              <a:t> </a:t>
            </a:r>
            <a:r>
              <a:rPr lang="kk-KZ" altLang="ru-RU" sz="1200" dirty="0">
                <a:latin typeface="Times New Roman" pitchFamily="18" charset="0"/>
                <a:cs typeface="Times New Roman" pitchFamily="18" charset="0"/>
              </a:rPr>
              <a:t>Оңтүстік-батыстан жел соғады 5-10 м/с. Ауа температурасы 4-6 жылы.</a:t>
            </a:r>
            <a:endParaRPr lang="ru-RU" altLang="ru-RU" sz="1200" dirty="0">
              <a:solidFill>
                <a:srgbClr val="000000"/>
              </a:solidFill>
              <a:latin typeface="Times New Roman" pitchFamily="18" charset="0"/>
              <a:cs typeface="Times New Roman" pitchFamily="18" charset="0"/>
            </a:endParaRP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сейілуіне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Капанова</a:t>
            </a:r>
            <a:r>
              <a:rPr lang="ru-RU" altLang="ru-RU" sz="1200" b="1" i="1">
                <a:solidFill>
                  <a:srgbClr val="000000"/>
                </a:solidFill>
                <a:latin typeface="Times New Roman" pitchFamily="18" charset="0"/>
                <a:cs typeface="Times New Roman" pitchFamily="18" charset="0"/>
              </a:rPr>
              <a:t> К.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18423</TotalTime>
  <Words>608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3270</cp:revision>
  <cp:lastPrinted>2023-02-06T06:57:51Z</cp:lastPrinted>
  <dcterms:created xsi:type="dcterms:W3CDTF">2018-03-27T06:03:00Z</dcterms:created>
  <dcterms:modified xsi:type="dcterms:W3CDTF">2023-11-14T07:07:24Z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