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31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568100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976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15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жаңбыр. Түнде және таңертең тұман. Жел оңтүстік-шығыстан соғады, күші 9-14 м/с. Ауа температурасы түнде 2-4, күндіз 6-8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15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16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оңтүстіктен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a:t>
            </a:r>
            <a:r>
              <a:rPr lang="kk-KZ" sz="1100" dirty="0">
                <a:latin typeface="Times New Roman" pitchFamily="18" charset="0"/>
                <a:cs typeface="Times New Roman" pitchFamily="18" charset="0"/>
              </a:rPr>
              <a:t>-5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16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22966</TotalTime>
  <Words>618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4152</cp:revision>
  <cp:lastPrinted>2021-07-01T03:56:27Z</cp:lastPrinted>
  <dcterms:created xsi:type="dcterms:W3CDTF">2018-03-27T06:03:00Z</dcterms:created>
  <dcterms:modified xsi:type="dcterms:W3CDTF">2023-11-14T06:13:28Z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