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№318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14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14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520267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654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88640"/>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Оңтүстіктен</a:t>
            </a:r>
            <a:r>
              <a:rPr lang="kk-KZ" sz="1100" dirty="0"/>
              <a:t> </a:t>
            </a:r>
            <a:r>
              <a:rPr lang="kk-KZ" sz="1100" dirty="0">
                <a:latin typeface="Times New Roman" pitchFamily="18" charset="0"/>
                <a:cs typeface="Times New Roman" pitchFamily="18" charset="0"/>
              </a:rPr>
              <a:t>жел соғады, күші 15-20 м/с. Ауа температурасы түнде 1-3, күндіз 4-6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16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a:t>
            </a:r>
            <a:r>
              <a:rPr lang="kk-KZ" sz="1100"/>
              <a:t>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15 қарашаға, 16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14204</TotalTime>
  <Words>587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3896</cp:revision>
  <cp:lastPrinted>2021-07-01T03:56:27Z</cp:lastPrinted>
  <dcterms:created xsi:type="dcterms:W3CDTF">2018-03-27T06:03:00Z</dcterms:created>
  <dcterms:modified xsi:type="dcterms:W3CDTF">2023-11-14T08:37:26Z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