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16" d="100"/>
          <a:sy n="116" d="100"/>
        </p:scale>
        <p:origin x="218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103981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14</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14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1795123"/>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endParaRPr lang="ru-KZ"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14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15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0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Оңтүстіктен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0-2 аяз, күндіз 6-8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16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15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0-2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қарашада, түнде 16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Седелёва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25460</TotalTime>
  <Words>610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4337</cp:revision>
  <cp:lastPrinted>2023-01-16T10:13:34Z</cp:lastPrinted>
  <dcterms:created xsi:type="dcterms:W3CDTF">2018-03-27T06:03:00Z</dcterms:created>
  <dcterms:modified xsi:type="dcterms:W3CDTF">2023-11-14T07:54:25Z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