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75657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31</a:t>
                      </a:r>
                      <a:r>
                        <a:rPr lang="en-US"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7813232"/>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3</a:t>
                      </a: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en-US"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a:t>
            </a:r>
            <a:r>
              <a:rPr lang="en-US"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Оңтүстік-шығыстан, оңтүстіктен жел соғады, күші 5-10 м/с. Ауа температурасы түнде 2-4, күндіз 19-  21 градус жылы болады. </a:t>
            </a:r>
          </a:p>
          <a:p>
            <a:pPr indent="182563" algn="just"/>
            <a:r>
              <a:rPr lang="kk-KZ" altLang="ru-RU" sz="1200" b="1" dirty="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қарашаға </a:t>
            </a:r>
          </a:p>
          <a:p>
            <a:pPr indent="182563" algn="ctr"/>
            <a:r>
              <a:rPr lang="kk-KZ" altLang="ru-RU" sz="1200" b="1" dirty="0">
                <a:latin typeface="Times New Roman" pitchFamily="18" charset="0"/>
                <a:cs typeface="Times New Roman" pitchFamily="18" charset="0"/>
              </a:rPr>
              <a:t>2023 ж. 21 сағ. 1</a:t>
            </a:r>
            <a:r>
              <a:rPr lang="en-US"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қарашадан 09 сағ. 1</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8-13 м/с. Ауа температурасы  5-7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a:t>
            </a:r>
            <a:r>
              <a:rPr lang="en-US" sz="1200" dirty="0">
                <a:solidFill>
                  <a:schemeClr val="tx1"/>
                </a:solidFill>
                <a:latin typeface="Times New Roman" panose="02020603050405020304" pitchFamily="18" charset="0"/>
                <a:cs typeface="Times New Roman" panose="02020603050405020304" pitchFamily="18" charset="0"/>
              </a:rPr>
              <a:t>5</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1</a:t>
            </a:r>
            <a:r>
              <a:rPr lang="en-US" sz="1200" dirty="0">
                <a:solidFill>
                  <a:schemeClr val="tx1"/>
                </a:solidFill>
                <a:latin typeface="Times New Roman" panose="02020603050405020304" pitchFamily="18" charset="0"/>
                <a:cs typeface="Times New Roman" panose="02020603050405020304" pitchFamily="18" charset="0"/>
              </a:rPr>
              <a:t>6</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646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3026</cp:revision>
  <cp:lastPrinted>2021-07-01T03:56:27Z</cp:lastPrinted>
  <dcterms:created xsi:type="dcterms:W3CDTF">2018-03-27T06:03:00Z</dcterms:created>
  <dcterms:modified xsi:type="dcterms:W3CDTF">2023-11-14T05:59:51Z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