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2940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568100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787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16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16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жаңбыр. Жел оңтүстік-батыстан, оңтүстіктен соғады, күші 9-14 м/с. Ауа температурасы түнде 2-4, күндіз 6-8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17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16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17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2-4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17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22979</TotalTime>
  <Words>610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4154</cp:revision>
  <cp:lastPrinted>2021-07-01T03:56:27Z</cp:lastPrinted>
  <dcterms:created xsi:type="dcterms:W3CDTF">2018-03-27T06:03:00Z</dcterms:created>
  <dcterms:modified xsi:type="dcterms:W3CDTF">2023-11-15T07:18:43Z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