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352813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5625932"/>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,954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15</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15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таңертең және күндіз жаңбыр. Оңтүстік-шығыстан жел соғады, күші түнде 1-6, днем 6-11 м/с. Ауа температурасы түнде 5-7, күндіз 8-10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қараша</a:t>
            </a:r>
          </a:p>
          <a:p>
            <a:pPr algn="ctr"/>
            <a:r>
              <a:rPr lang="kk-KZ" altLang="ru-RU" sz="1200" b="1" dirty="0">
                <a:latin typeface="Times New Roman" pitchFamily="18" charset="0"/>
                <a:cs typeface="Times New Roman" pitchFamily="18" charset="0"/>
              </a:rPr>
              <a:t>16</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жаңбыр</a:t>
            </a:r>
            <a:r>
              <a:rPr lang="kk-KZ" altLang="ru-RU" sz="1200" dirty="0">
                <a:latin typeface="Times New Roman" pitchFamily="18" charset="0"/>
                <a:cs typeface="Times New Roman" pitchFamily="18" charset="0"/>
              </a:rPr>
              <a:t>. Түнде және таңертең тұман.</a:t>
            </a:r>
            <a:r>
              <a:rPr lang="kk-KZ" altLang="ru-RU" sz="1200" dirty="0">
                <a:solidFill>
                  <a:srgbClr val="000000"/>
                </a:solidFill>
                <a:latin typeface="Times New Roman" pitchFamily="18" charset="0"/>
                <a:cs typeface="Times New Roman" pitchFamily="18" charset="0"/>
              </a:rPr>
              <a:t> Шығыстан, </a:t>
            </a:r>
            <a:r>
              <a:rPr lang="kk-KZ" altLang="ru-RU" sz="1200" dirty="0">
                <a:latin typeface="Times New Roman" pitchFamily="18" charset="0"/>
                <a:cs typeface="Times New Roman" pitchFamily="18" charset="0"/>
              </a:rPr>
              <a:t>оңтүстік-шығыстан жел соғады 1-6 м/с. Ауа температурасы 3-5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18440</TotalTime>
  <Words>621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3272</cp:revision>
  <cp:lastPrinted>2023-02-06T06:57:51Z</cp:lastPrinted>
  <dcterms:created xsi:type="dcterms:W3CDTF">2018-03-27T06:03:00Z</dcterms:created>
  <dcterms:modified xsi:type="dcterms:W3CDTF">2023-11-15T07:45:42Z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