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63972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Көшпелі бұлтты, түнде жауын-шашын (жаңбыр, қар), күндіз аздаған жаңбыр жауады. Жел 7-12 м/с. Ауа температурасы түнде 2-4, күндіз 4-6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аздаған жаңбыр жауады.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345156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15495</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2833</cp:revision>
  <cp:lastPrinted>2021-07-01T07:38:07Z</cp:lastPrinted>
  <dcterms:created xsi:type="dcterms:W3CDTF">2018-03-27T06:03:00Z</dcterms:created>
  <dcterms:modified xsi:type="dcterms:W3CDTF">2023-11-15T07:04:04Z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