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1109455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15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6</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Аздаған </a:t>
            </a:r>
            <a:r>
              <a:rPr lang="kk-KZ" sz="1200" dirty="0">
                <a:solidFill>
                  <a:prstClr val="black"/>
                </a:solidFill>
                <a:latin typeface="Times New Roman" pitchFamily="18" charset="0"/>
                <a:cs typeface="Times New Roman" pitchFamily="18" charset="0"/>
              </a:rPr>
              <a:t>бұлтты, жауын-шашынсыз. Оңтүстік-</a:t>
            </a:r>
            <a:r>
              <a:rPr lang="ru-RU" sz="1200" dirty="0" err="1">
                <a:solidFill>
                  <a:prstClr val="black"/>
                </a:solidFill>
                <a:latin typeface="Times New Roman" pitchFamily="18" charset="0"/>
                <a:cs typeface="Times New Roman" pitchFamily="18" charset="0"/>
              </a:rPr>
              <a:t>шығыстан</a:t>
            </a:r>
            <a:r>
              <a:rPr lang="kk-KZ" sz="1200" dirty="0">
                <a:solidFill>
                  <a:prstClr val="black"/>
                </a:solidFill>
                <a:latin typeface="Times New Roman" pitchFamily="18" charset="0"/>
                <a:cs typeface="Times New Roman" pitchFamily="18" charset="0"/>
              </a:rPr>
              <a:t> жел соғады, күші </a:t>
            </a:r>
            <a:r>
              <a:rPr lang="kk-KZ" sz="1200" dirty="0" smtClean="0">
                <a:solidFill>
                  <a:prstClr val="black"/>
                </a:solidFill>
                <a:latin typeface="Times New Roman" pitchFamily="18" charset="0"/>
                <a:cs typeface="Times New Roman" pitchFamily="18" charset="0"/>
              </a:rPr>
              <a:t>7-12, күндіз екпіні 15-20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9-11°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қарашаға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16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17</a:t>
            </a:r>
            <a:r>
              <a:rPr lang="kk-KZ" sz="1200" b="1" dirty="0" smtClean="0">
                <a:latin typeface="Times New Roman" panose="02020603050405020304" pitchFamily="18" charset="0"/>
                <a:cs typeface="Times New Roman" panose="02020603050405020304" pitchFamily="18" charset="0"/>
              </a:rPr>
              <a:t> 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жауын-шашынсыз. Оңтүстік-</a:t>
            </a:r>
            <a:r>
              <a:rPr lang="ru-RU" sz="1200" dirty="0" err="1">
                <a:solidFill>
                  <a:prstClr val="black"/>
                </a:solidFill>
                <a:latin typeface="Times New Roman" pitchFamily="18" charset="0"/>
                <a:cs typeface="Times New Roman" pitchFamily="18" charset="0"/>
              </a:rPr>
              <a:t>шығыстан</a:t>
            </a:r>
            <a:r>
              <a:rPr lang="kk-KZ" sz="1200" dirty="0">
                <a:solidFill>
                  <a:prstClr val="black"/>
                </a:solidFill>
                <a:latin typeface="Times New Roman" pitchFamily="18" charset="0"/>
                <a:cs typeface="Times New Roman" pitchFamily="18" charset="0"/>
              </a:rPr>
              <a:t> жел 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4959630" y="223444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0" y="315200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73890109"/>
              </p:ext>
            </p:extLst>
          </p:nvPr>
        </p:nvGraphicFramePr>
        <p:xfrm>
          <a:off x="4935976" y="4118604"/>
          <a:ext cx="4691064" cy="185904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328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18188</TotalTime>
  <Words>570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2991</cp:revision>
  <cp:lastPrinted>2021-07-01T03:56:27Z</cp:lastPrinted>
  <dcterms:created xsi:type="dcterms:W3CDTF">2018-03-27T06:03:00Z</dcterms:created>
  <dcterms:modified xsi:type="dcterms:W3CDTF">2023-11-15T05:40:10Z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