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475330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16</a:t>
            </a:r>
            <a:r>
              <a:rPr lang="kk-KZ" altLang="ru-RU" sz="1200" b="1" dirty="0">
                <a:solidFill>
                  <a:srgbClr val="000000"/>
                </a:solidFill>
                <a:latin typeface="Times New Roman" panose="02020603050405020304" pitchFamily="18" charset="0"/>
                <a:cs typeface="Times New Roman" panose="02020603050405020304" pitchFamily="18" charset="0"/>
              </a:rPr>
              <a:t> 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15</a:t>
            </a:r>
            <a:r>
              <a:rPr lang="kk-KZ" altLang="ru-RU" sz="1200" b="1" dirty="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16</a:t>
            </a:r>
            <a:r>
              <a:rPr lang="kk-KZ" altLang="ru-RU" sz="1200" b="1" dirty="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О</a:t>
            </a:r>
            <a:r>
              <a:rPr lang="kk-KZ" sz="1200" dirty="0" smtClean="0">
                <a:latin typeface="Times New Roman" pitchFamily="18" charset="0"/>
                <a:cs typeface="Times New Roman" pitchFamily="18" charset="0"/>
              </a:rPr>
              <a:t>ңтүстіктен, оңтүстік-батыстан жел соғады, күші 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 градус аяз-1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17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16 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3-8</a:t>
            </a:r>
            <a:r>
              <a:rPr lang="kk-KZ" sz="1200" dirty="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3729317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А.А./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17358</TotalTime>
  <Words>492</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3173</cp:revision>
  <cp:lastPrinted>2021-07-01T07:38:07Z</cp:lastPrinted>
  <dcterms:created xsi:type="dcterms:W3CDTF">2018-03-27T06:03:00Z</dcterms:created>
  <dcterms:modified xsi:type="dcterms:W3CDTF">2023-11-15T06:04:49Z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