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47211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a:solidFill>
                  <a:srgbClr val="000000"/>
                </a:solidFill>
                <a:latin typeface="Times New Roman" panose="02020603050405020304" pitchFamily="18" charset="0"/>
              </a:rPr>
              <a:t>16</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15 қараша 2023 ж. сағ. 21-ден </a:t>
            </a:r>
            <a:r>
              <a:rPr lang="kk-KZ" altLang="ru-RU" sz="1200" b="1" kern="1400" dirty="0">
                <a:solidFill>
                  <a:srgbClr val="000000"/>
                </a:solidFill>
                <a:latin typeface="Times New Roman" panose="02020603050405020304" pitchFamily="18" charset="0"/>
              </a:rPr>
              <a:t>16</a:t>
            </a:r>
            <a:r>
              <a:rPr lang="kk-KZ" sz="1200" b="1" kern="1400" dirty="0">
                <a:solidFill>
                  <a:srgbClr val="000000"/>
                </a:solidFill>
                <a:latin typeface="Times New Roman" panose="02020603050405020304" pitchFamily="18" charset="0"/>
                <a:ea typeface="Times New Roman" panose="02020603050405020304" pitchFamily="18" charset="0"/>
              </a:rPr>
              <a:t>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a:solidFill>
                  <a:prstClr val="black"/>
                </a:solidFill>
                <a:latin typeface="Times New Roman" panose="02020603050405020304" pitchFamily="18" charset="0"/>
                <a:cs typeface="Times New Roman" panose="02020603050405020304" pitchFamily="18" charset="0"/>
              </a:rPr>
              <a:t>және таңертен жауын-шашын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a:solidFill>
                  <a:prstClr val="black"/>
                </a:solidFill>
                <a:latin typeface="Times New Roman" panose="02020603050405020304" pitchFamily="18" charset="0"/>
                <a:cs typeface="Times New Roman" panose="02020603050405020304" pitchFamily="18" charset="0"/>
              </a:rPr>
              <a:t>л</a:t>
            </a:r>
            <a:r>
              <a:rPr lang="kk-KZ" sz="1200" dirty="0">
                <a:solidFill>
                  <a:prstClr val="black"/>
                </a:solidFill>
                <a:latin typeface="Times New Roman" panose="02020603050405020304" pitchFamily="18" charset="0"/>
                <a:cs typeface="Times New Roman" panose="02020603050405020304" pitchFamily="18" charset="0"/>
              </a:rPr>
              <a:t>түстік-батыстан, </a:t>
            </a:r>
            <a:r>
              <a:rPr lang="kk-KZ" sz="1200" dirty="0"/>
              <a:t>батыстан</a:t>
            </a:r>
            <a:r>
              <a:rPr lang="kk-KZ" sz="1200" dirty="0">
                <a:solidFill>
                  <a:prstClr val="black"/>
                </a:solidFill>
                <a:latin typeface="Times New Roman" panose="02020603050405020304" pitchFamily="18" charset="0"/>
                <a:cs typeface="Times New Roman" panose="02020603050405020304" pitchFamily="18" charset="0"/>
              </a:rPr>
              <a:t>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rPr>
              <a:t>17</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16</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17</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a:t> 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99696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15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15 қарашаға</a:t>
            </a:r>
            <a:r>
              <a:rPr lang="ru-RU" sz="1200" dirty="0">
                <a:solidFill>
                  <a:schemeClr val="tx1"/>
                </a:solidFill>
                <a:latin typeface="Times New Roman" panose="02020603050405020304" pitchFamily="18" charset="0"/>
                <a:cs typeface="Times New Roman" panose="02020603050405020304" pitchFamily="18" charset="0"/>
              </a:rPr>
              <a:t>, түнде </a:t>
            </a:r>
            <a:r>
              <a:rPr lang="kk-KZ" sz="1200" kern="1400" dirty="0">
                <a:solidFill>
                  <a:srgbClr val="000000"/>
                </a:solidFill>
                <a:latin typeface="Times New Roman" panose="02020603050405020304" pitchFamily="18" charset="0"/>
              </a:rPr>
              <a:t>16</a:t>
            </a:r>
            <a:r>
              <a:rPr lang="kk-KZ" sz="1200" kern="1400" dirty="0">
                <a:solidFill>
                  <a:srgbClr val="000000"/>
                </a:solidFill>
                <a:latin typeface="Times New Roman" panose="02020603050405020304" pitchFamily="18" charset="0"/>
                <a:ea typeface="Times New Roman" panose="02020603050405020304" pitchFamily="18" charset="0"/>
              </a:rPr>
              <a:t>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18349</TotalTime>
  <Words>614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3369</cp:revision>
  <cp:lastPrinted>2021-07-01T07:38:07Z</cp:lastPrinted>
  <dcterms:created xsi:type="dcterms:W3CDTF">2018-03-27T06:03:00Z</dcterms:created>
  <dcterms:modified xsi:type="dcterms:W3CDTF">2023-11-15T07:04:58Z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