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16" d="100"/>
          <a:sy n="116" d="100"/>
        </p:scale>
        <p:origin x="218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300373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15</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15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6658754"/>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15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16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0-2, күндіз 7-9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17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16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0-2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16 </a:t>
            </a:r>
            <a:r>
              <a:rPr lang="ru-RU" sz="1100" dirty="0">
                <a:solidFill>
                  <a:schemeClr val="tx1"/>
                </a:solidFill>
                <a:latin typeface="Times New Roman" panose="02020603050405020304" pitchFamily="18" charset="0"/>
                <a:cs typeface="Times New Roman" panose="02020603050405020304" pitchFamily="18" charset="0"/>
              </a:rPr>
              <a:t>қарашада, </a:t>
            </a:r>
            <a:r>
              <a:rPr lang="ru-RU" sz="1100">
                <a:solidFill>
                  <a:schemeClr val="tx1"/>
                </a:solidFill>
                <a:latin typeface="Times New Roman" panose="02020603050405020304" pitchFamily="18" charset="0"/>
                <a:cs typeface="Times New Roman" panose="02020603050405020304" pitchFamily="18" charset="0"/>
              </a:rPr>
              <a:t>түнде 17 </a:t>
            </a:r>
            <a:r>
              <a:rPr lang="ru-RU" sz="1100" dirty="0">
                <a:solidFill>
                  <a:schemeClr val="tx1"/>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25466</TotalTime>
  <Words>609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4340</cp:revision>
  <cp:lastPrinted>2023-01-16T10:13:34Z</cp:lastPrinted>
  <dcterms:created xsi:type="dcterms:W3CDTF">2018-03-27T06:03:00Z</dcterms:created>
  <dcterms:modified xsi:type="dcterms:W3CDTF">2023-11-15T06:57:56Z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