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61731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аздаған жауын-шашын (жаңбыр, қар) жауады, тұман күтіледі. Жел 6-11 м/с. Ауа температурасы түнде 0-2, күндіз 3-5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 аяз-1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134117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15498</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2834</cp:revision>
  <cp:lastPrinted>2021-07-01T07:38:07Z</cp:lastPrinted>
  <dcterms:created xsi:type="dcterms:W3CDTF">2018-03-27T06:03:00Z</dcterms:created>
  <dcterms:modified xsi:type="dcterms:W3CDTF">2023-11-16T06:45:29Z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