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4"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30695460"/>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55625932"/>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0,500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таңертең және күндіз </a:t>
            </a:r>
            <a:r>
              <a:rPr lang="kk-KZ" altLang="ru-RU" sz="1200" dirty="0" smtClean="0">
                <a:solidFill>
                  <a:srgbClr val="000000"/>
                </a:solidFill>
                <a:latin typeface="Times New Roman" pitchFamily="18" charset="0"/>
                <a:cs typeface="Times New Roman" pitchFamily="18" charset="0"/>
              </a:rPr>
              <a:t>жаңбыр, кей уақытта қатты жаңбыр. </a:t>
            </a:r>
            <a:r>
              <a:rPr lang="kk-KZ" altLang="ru-RU" sz="1200" dirty="0">
                <a:latin typeface="Times New Roman" pitchFamily="18" charset="0"/>
                <a:cs typeface="Times New Roman" pitchFamily="18" charset="0"/>
              </a:rPr>
              <a:t>Түнде және таңертең тұман.</a:t>
            </a:r>
            <a:r>
              <a:rPr lang="kk-KZ" altLang="ru-RU" sz="1200" dirty="0">
                <a:solidFill>
                  <a:srgbClr val="000000"/>
                </a:solidFill>
                <a:latin typeface="Times New Roman" pitchFamily="18" charset="0"/>
                <a:cs typeface="Times New Roman" pitchFamily="18" charset="0"/>
              </a:rPr>
              <a:t> Оңтүстік-шығыстан </a:t>
            </a:r>
            <a:r>
              <a:rPr lang="kk-KZ" altLang="ru-RU" sz="1200" dirty="0" smtClean="0">
                <a:solidFill>
                  <a:srgbClr val="000000"/>
                </a:solidFill>
                <a:latin typeface="Times New Roman" pitchFamily="18" charset="0"/>
                <a:cs typeface="Times New Roman" pitchFamily="18" charset="0"/>
              </a:rPr>
              <a:t>солтүстік-батысқа ауысып </a:t>
            </a:r>
            <a:r>
              <a:rPr lang="kk-KZ" altLang="ru-RU" sz="1200" dirty="0" smtClean="0">
                <a:solidFill>
                  <a:srgbClr val="000000"/>
                </a:solidFill>
                <a:latin typeface="Times New Roman" pitchFamily="18" charset="0"/>
                <a:cs typeface="Times New Roman" pitchFamily="18" charset="0"/>
              </a:rPr>
              <a:t>жел </a:t>
            </a:r>
            <a:r>
              <a:rPr lang="kk-KZ" altLang="ru-RU" sz="1200" dirty="0" smtClean="0">
                <a:solidFill>
                  <a:srgbClr val="000000"/>
                </a:solidFill>
                <a:latin typeface="Times New Roman" pitchFamily="18" charset="0"/>
                <a:cs typeface="Times New Roman" pitchFamily="18" charset="0"/>
              </a:rPr>
              <a:t>соғады, күші түнде 1-6, днем </a:t>
            </a:r>
            <a:r>
              <a:rPr lang="kk-KZ" altLang="ru-RU" sz="1200" dirty="0" smtClean="0">
                <a:solidFill>
                  <a:srgbClr val="000000"/>
                </a:solidFill>
                <a:latin typeface="Times New Roman" pitchFamily="18" charset="0"/>
                <a:cs typeface="Times New Roman" pitchFamily="18" charset="0"/>
              </a:rPr>
              <a:t>5-10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4-6,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7-9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17</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Сол</a:t>
            </a:r>
            <a:r>
              <a:rPr lang="kk-KZ" altLang="ru-RU" sz="1200" dirty="0" smtClean="0">
                <a:latin typeface="Times New Roman" pitchFamily="18" charset="0"/>
                <a:cs typeface="Times New Roman" pitchFamily="18" charset="0"/>
              </a:rPr>
              <a:t>түстіктен </a:t>
            </a:r>
            <a:r>
              <a:rPr lang="kk-KZ" altLang="ru-RU" sz="1200" dirty="0" smtClean="0">
                <a:latin typeface="Times New Roman" pitchFamily="18" charset="0"/>
                <a:cs typeface="Times New Roman" pitchFamily="18" charset="0"/>
              </a:rPr>
              <a:t>жел соғады 1-6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3-5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18443</TotalTime>
  <Words>593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3273</cp:revision>
  <cp:lastPrinted>2023-02-06T06:57:51Z</cp:lastPrinted>
  <dcterms:created xsi:type="dcterms:W3CDTF">2018-03-27T06:03:00Z</dcterms:created>
  <dcterms:modified xsi:type="dcterms:W3CDTF">2023-11-16T07:45:07Z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