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16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17 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17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жауын-шашын (жаңбыр, қар), күндіз жаңбыр жауады. </a:t>
            </a:r>
            <a:r>
              <a:rPr lang="kk-KZ" sz="1200" smtClean="0">
                <a:latin typeface="Times New Roman" pitchFamily="18" charset="0"/>
                <a:cs typeface="Times New Roman" pitchFamily="18" charset="0"/>
              </a:rPr>
              <a:t>Оңтүстіктен</a:t>
            </a:r>
            <a:r>
              <a:rPr lang="kk-KZ" sz="1200" dirty="0" smtClean="0">
                <a:latin typeface="Times New Roman" pitchFamily="18" charset="0"/>
                <a:cs typeface="Times New Roman" pitchFamily="18" charset="0"/>
              </a:rPr>
              <a:t>, оңтүстік-шығыстан жел соғады, күші 7-12 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күндіз 5-7 градус жылы болады.</a:t>
            </a:r>
          </a:p>
          <a:p>
            <a:pPr algn="ctr"/>
            <a:r>
              <a:rPr lang="kk-KZ" sz="1200" b="1" dirty="0" smtClean="0">
                <a:solidFill>
                  <a:srgbClr val="000000"/>
                </a:solidFill>
                <a:latin typeface="Times New Roman" pitchFamily="18" charset="0"/>
                <a:cs typeface="Times New Roman" pitchFamily="18" charset="0"/>
              </a:rPr>
              <a:t>18 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17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18 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кей уақыттарда жауын-шашын (жаңбыр, қар) жауады. Тұман түседі. Солтүстік-батыстан жел соғады, күші 7-12 м/с. Ауа температурасы 1-3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04397986"/>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itchFamily="18" charset="0"/>
                <a:cs typeface="Times New Roman" pitchFamily="18" charset="0"/>
              </a:rPr>
              <a:t>қараша, 18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16168</TotalTime>
  <Words>539</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3688</cp:revision>
  <cp:lastPrinted>2021-07-01T07:38:07Z</cp:lastPrinted>
  <dcterms:created xsi:type="dcterms:W3CDTF">2018-03-27T06:03:00Z</dcterms:created>
  <dcterms:modified xsi:type="dcterms:W3CDTF">2023-11-16T07:13:19Z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