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199146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17</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altLang="ru-RU" sz="1200" b="1" kern="1400" dirty="0" smtClean="0">
                <a:solidFill>
                  <a:srgbClr val="000000"/>
                </a:solidFill>
                <a:latin typeface="Times New Roman" panose="02020603050405020304" pitchFamily="18" charset="0"/>
              </a:rPr>
              <a:t>17</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және </a:t>
            </a:r>
            <a:r>
              <a:rPr lang="ru-RU" sz="1200" dirty="0">
                <a:solidFill>
                  <a:prstClr val="black"/>
                </a:solidFill>
                <a:latin typeface="Times New Roman" panose="02020603050405020304" pitchFamily="18" charset="0"/>
                <a:cs typeface="Times New Roman" panose="02020603050405020304" pitchFamily="18" charset="0"/>
              </a:rPr>
              <a:t>таңертен </a:t>
            </a:r>
            <a:r>
              <a:rPr lang="ru-RU" sz="1200" dirty="0" smtClean="0">
                <a:solidFill>
                  <a:prstClr val="black"/>
                </a:solidFill>
                <a:latin typeface="Times New Roman" panose="02020603050405020304" pitchFamily="18" charset="0"/>
                <a:cs typeface="Times New Roman" panose="02020603050405020304" pitchFamily="18" charset="0"/>
              </a:rPr>
              <a:t>жауын-шашын </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көктайғақ</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Оң</a:t>
            </a:r>
            <a:r>
              <a:rPr lang="ru-RU" sz="1200" dirty="0">
                <a:solidFill>
                  <a:prstClr val="black"/>
                </a:solidFill>
                <a:latin typeface="Times New Roman" panose="02020603050405020304" pitchFamily="18" charset="0"/>
                <a:cs typeface="Times New Roman" panose="02020603050405020304" pitchFamily="18" charset="0"/>
              </a:rPr>
              <a:t>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жылы.</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18</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жауын-шашын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0-2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796734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0,122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0.188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16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17</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18357</TotalTime>
  <Words>581</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3369</cp:revision>
  <cp:lastPrinted>2021-07-01T07:38:07Z</cp:lastPrinted>
  <dcterms:created xsi:type="dcterms:W3CDTF">2018-03-27T06:03:00Z</dcterms:created>
  <dcterms:modified xsi:type="dcterms:W3CDTF">2023-11-16T07:15:47Z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