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313297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16</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16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3820254"/>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2612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17</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16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17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жаңбыр</a:t>
            </a:r>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Оңтүстіктен жел соғады, күші 7-12 м/с. Ауа температурасы түнде 2-4, күндіз 7-9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18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17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4-6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қарашада,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18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25471</TotalTime>
  <Words>610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4343</cp:revision>
  <cp:lastPrinted>2023-01-16T10:13:34Z</cp:lastPrinted>
  <dcterms:created xsi:type="dcterms:W3CDTF">2018-03-27T06:03:00Z</dcterms:created>
  <dcterms:modified xsi:type="dcterms:W3CDTF">2023-11-16T06:12:05Z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