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71352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72029114"/>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a:t>
            </a:r>
            <a:r>
              <a:rPr lang="kk-KZ" sz="110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Оңтүстіктен,  оңтүстік-батыстан жел соғады, күші 8-13 м/с. Ауа температурасы түнде 7-9, күндіз 23- </a:t>
            </a:r>
            <a:r>
              <a:rPr lang="kk-KZ" sz="1100" dirty="0" smtClean="0">
                <a:latin typeface="Times New Roman" pitchFamily="18" charset="0"/>
                <a:cs typeface="Times New Roman" pitchFamily="18" charset="0"/>
              </a:rPr>
              <a:t>25 </a:t>
            </a:r>
            <a:r>
              <a:rPr lang="kk-KZ" sz="1100" dirty="0" smtClean="0">
                <a:latin typeface="Times New Roman" pitchFamily="18" charset="0"/>
                <a:cs typeface="Times New Roman" pitchFamily="18" charset="0"/>
              </a:rPr>
              <a:t>градус жылы болады. </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қарашадан</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a:t>
            </a:r>
            <a:r>
              <a:rPr lang="en-US"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8-13, екпіні 15-20</a:t>
            </a:r>
            <a:r>
              <a:rPr lang="en-US" sz="1100" dirty="0" smtClean="0">
                <a:latin typeface="Times New Roman" pitchFamily="18" charset="0"/>
                <a:cs typeface="Times New Roman" pitchFamily="18" charset="0"/>
              </a:rPr>
              <a:t> </a:t>
            </a:r>
            <a:r>
              <a:rPr lang="en-US"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9-11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13604</TotalTime>
  <Words>592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3032</cp:revision>
  <cp:lastPrinted>2021-07-01T03:56:27Z</cp:lastPrinted>
  <dcterms:created xsi:type="dcterms:W3CDTF">2018-03-27T06:03:00Z</dcterms:created>
  <dcterms:modified xsi:type="dcterms:W3CDTF">2023-11-16T06:07:14Z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