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19958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52431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жауын-шашын, күндіз кей уақыттарда қатты жауын-шашын (жаңбыр, қар) жауады, көктайғақ, тұман, күндіз жаяу бұрқасын күтіледі. Жел түнде 9-14 м/с, күндіз 15-20, екпіні 23 м/с. Ауа температурасы түнде және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көктайғақ, тұман, жая бұрқасын күтіледі.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805666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15504</TotalTime>
  <Words>605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2835</cp:revision>
  <cp:lastPrinted>2021-07-01T07:38:07Z</cp:lastPrinted>
  <dcterms:created xsi:type="dcterms:W3CDTF">2018-03-27T06:03:00Z</dcterms:created>
  <dcterms:modified xsi:type="dcterms:W3CDTF">2023-11-17T07:08:42Z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