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9960655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24004220"/>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0,674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7446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37,228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13324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a:solidFill>
                            <a:srgbClr val="000000"/>
                          </a:solidFill>
                          <a:effectLst/>
                          <a:latin typeface="Times New Roman" pitchFamily="18" charset="0"/>
                          <a:cs typeface="Times New Roman" pitchFamily="18" charset="0"/>
                        </a:rPr>
                        <a:t>33,31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17</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17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18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жауын-шашынсыз. Түнде және таңертең тұман. Солтүстік-батыстан, солтүстіктен жел соғады күші түнде 5-10, күндіз 1-6 м/с. Ауа температурасы түнде 1-3, күндіз 5-7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19 </a:t>
            </a:r>
            <a:r>
              <a:rPr lang="kk-KZ" altLang="ru-RU" sz="1200" b="1" dirty="0">
                <a:latin typeface="Times New Roman" pitchFamily="18" charset="0"/>
                <a:cs typeface="Times New Roman" pitchFamily="18" charset="0"/>
              </a:rPr>
              <a:t>қараша</a:t>
            </a:r>
          </a:p>
          <a:p>
            <a:pPr algn="ctr"/>
            <a:r>
              <a:rPr lang="kk-KZ" altLang="ru-RU" sz="1200" b="1" dirty="0">
                <a:latin typeface="Times New Roman" pitchFamily="18" charset="0"/>
                <a:cs typeface="Times New Roman" pitchFamily="18" charset="0"/>
              </a:rPr>
              <a:t>18</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19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a:t>
            </a:r>
            <a:r>
              <a:rPr lang="kk-KZ" altLang="ru-RU" sz="1200" dirty="0">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Сол</a:t>
            </a:r>
            <a:r>
              <a:rPr lang="kk-KZ" altLang="ru-RU" sz="1200" dirty="0">
                <a:latin typeface="Times New Roman" pitchFamily="18" charset="0"/>
                <a:cs typeface="Times New Roman" pitchFamily="18" charset="0"/>
              </a:rPr>
              <a:t>түстік-шығыстан жел соғады 2-7 м/с. Ауа температурасы 0-2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18 </a:t>
            </a:r>
            <a:r>
              <a:rPr lang="ru-RU" sz="1200" b="1" dirty="0" err="1">
                <a:solidFill>
                  <a:schemeClr val="tx1"/>
                </a:solidFill>
                <a:latin typeface="Times New Roman" panose="02020603050405020304" pitchFamily="18" charset="0"/>
                <a:cs typeface="Times New Roman" panose="02020603050405020304" pitchFamily="18" charset="0"/>
              </a:rPr>
              <a:t>қарашада</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күндіз</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жиналуына</a:t>
            </a:r>
            <a:r>
              <a:rPr lang="kk-KZ" sz="1200" b="1">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18481</TotalTime>
  <Words>619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3279</cp:revision>
  <cp:lastPrinted>2023-02-06T06:57:51Z</cp:lastPrinted>
  <dcterms:created xsi:type="dcterms:W3CDTF">2018-03-27T06:03:00Z</dcterms:created>
  <dcterms:modified xsi:type="dcterms:W3CDTF">2023-11-17T07:45:53Z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