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87911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 оңтүстік-батыс желі 9-14, күндіз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15-20, кей уақытта екпіні 23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329545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17463</TotalTime>
  <Words>543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2021-07-01T07:38:07Z</cp:lastPrinted>
  <dcterms:created xsi:type="dcterms:W3CDTF">2018-03-27T06:03:00Z</dcterms:created>
  <dcterms:modified xsi:type="dcterms:W3CDTF">2023-11-17T06:29:29Z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