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1644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036649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18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солтүстіктен соғады, күші 7-12 м/с. Ауа температурасы түнде 2-4, күндіз 0-2 градус аяз.</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18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19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солтүстік-шығыстан соғады, күші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5-7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19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22999</TotalTime>
  <Words>614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4163</cp:revision>
  <cp:lastPrinted>2021-07-01T03:56:27Z</cp:lastPrinted>
  <dcterms:created xsi:type="dcterms:W3CDTF">2018-03-27T06:03:00Z</dcterms:created>
  <dcterms:modified xsi:type="dcterms:W3CDTF">2023-11-17T07:10:16Z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