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№321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17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17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520267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603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88640"/>
            <a:ext cx="4824536"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r>
              <a:rPr lang="kk-KZ" sz="1100" dirty="0">
                <a:latin typeface="Times New Roman" pitchFamily="18" charset="0"/>
                <a:cs typeface="Times New Roman" pitchFamily="18" charset="0"/>
              </a:rPr>
              <a:t>Бұлтты, жауын-шашын (жаңбыр, қар), көктайғақ, тұман, күндіз жаяу бұрқасын. Солтүстік-шығыстан жел соғады, түнде күші</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9-14 м/с, күндіз күші 15-20, екпіні 23-28 м/с. Ауа температурасы түнде және күндіз 0 градус шамасында. </a:t>
            </a:r>
            <a:endParaRPr lang="ru-RU" sz="1100" dirty="0">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19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Солтүстік-батыст-ан, солтүстіктен жел соғады, күші 9-14, екпіні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18 қарашаға, 19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14215</TotalTime>
  <Words>618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3910</cp:revision>
  <cp:lastPrinted>2021-07-01T03:56:27Z</cp:lastPrinted>
  <dcterms:created xsi:type="dcterms:W3CDTF">2018-03-27T06:03:00Z</dcterms:created>
  <dcterms:modified xsi:type="dcterms:W3CDTF">2023-11-17T08:03:48Z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