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17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18 қарашаға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17 </a:t>
            </a:r>
            <a:r>
              <a:rPr lang="ru-RU" altLang="ru-RU" sz="1200" b="1" dirty="0" err="1">
                <a:solidFill>
                  <a:srgbClr val="000000"/>
                </a:solidFill>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18 </a:t>
            </a:r>
            <a:r>
              <a:rPr lang="kk-KZ" sz="1200" b="1" dirty="0">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Бұлтты, түнде жауын-шашын (жаңбыр, қар) жауады. Солтүстік-батыстан жел соғады, </a:t>
            </a:r>
            <a:r>
              <a:rPr lang="kk-KZ" sz="120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Ауа температурасы түнде және күндіз 1-3 жылы болады.</a:t>
            </a:r>
          </a:p>
          <a:p>
            <a:pPr algn="ctr"/>
            <a:r>
              <a:rPr lang="kk-KZ" sz="1200" b="1" dirty="0">
                <a:solidFill>
                  <a:srgbClr val="000000"/>
                </a:solidFill>
                <a:latin typeface="Times New Roman" pitchFamily="18" charset="0"/>
                <a:cs typeface="Times New Roman" pitchFamily="18" charset="0"/>
              </a:rPr>
              <a:t>19 қарашада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18 </a:t>
            </a:r>
            <a:r>
              <a:rPr lang="kk-KZ" sz="1200" b="1" dirty="0">
                <a:latin typeface="Times New Roman" pitchFamily="18" charset="0"/>
                <a:cs typeface="Times New Roman" pitchFamily="18" charset="0"/>
              </a:rPr>
              <a:t>қараша</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19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Түнде тұман түседі. Солтүстік-батыстан жел соғады, күші 7-12 м/с. Ауа температурасы 5-7 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2506620"/>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kk-KZ" sz="1200" b="1" dirty="0">
                <a:latin typeface="Times New Roman" pitchFamily="18" charset="0"/>
                <a:cs typeface="Times New Roman" pitchFamily="18" charset="0"/>
              </a:rPr>
              <a:t>қарашадағы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18 </a:t>
            </a:r>
            <a:r>
              <a:rPr lang="kk-KZ" sz="1200" dirty="0">
                <a:solidFill>
                  <a:schemeClr val="tx1"/>
                </a:solidFill>
                <a:latin typeface="Times New Roman" pitchFamily="18" charset="0"/>
                <a:cs typeface="Times New Roman" pitchFamily="18" charset="0"/>
              </a:rPr>
              <a:t>қараша</a:t>
            </a:r>
            <a:r>
              <a:rPr lang="kk-KZ" sz="1200">
                <a:solidFill>
                  <a:schemeClr val="tx1"/>
                </a:solidFill>
                <a:latin typeface="Times New Roman" pitchFamily="18" charset="0"/>
                <a:cs typeface="Times New Roman" pitchFamily="18" charset="0"/>
              </a:rPr>
              <a:t>, 19 </a:t>
            </a:r>
            <a:r>
              <a:rPr lang="kk-KZ" sz="1200" dirty="0">
                <a:solidFill>
                  <a:schemeClr val="tx1"/>
                </a:solidFill>
                <a:latin typeface="Times New Roman" pitchFamily="18" charset="0"/>
                <a:cs typeface="Times New Roman" pitchFamily="18" charset="0"/>
              </a:rPr>
              <a:t>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16171</TotalTime>
  <Words>629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3693</cp:revision>
  <cp:lastPrinted>2021-07-01T07:38:07Z</cp:lastPrinted>
  <dcterms:created xsi:type="dcterms:W3CDTF">2018-03-27T06:03:00Z</dcterms:created>
  <dcterms:modified xsi:type="dcterms:W3CDTF">2023-11-17T07:36:54Z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