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402341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321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5848604"/>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0,043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17</a:t>
            </a:r>
            <a:r>
              <a:rPr lang="kk-KZ" altLang="ru-RU" sz="1200" b="1" dirty="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3237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18 </a:t>
            </a:r>
            <a:r>
              <a:rPr lang="kk-KZ" altLang="ru-RU" sz="1100" b="1" dirty="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18</a:t>
            </a:r>
            <a:r>
              <a:rPr lang="kk-KZ" altLang="ru-RU" sz="1100" b="1" dirty="0">
                <a:solidFill>
                  <a:srgbClr val="000000"/>
                </a:solidFill>
                <a:latin typeface="Times New Roman" panose="02020603050405020304" pitchFamily="18" charset="0"/>
                <a:cs typeface="Times New Roman" panose="02020603050405020304" pitchFamily="18" charset="0"/>
              </a:rPr>
              <a:t> 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CYR" panose="02020603050405020304" pitchFamily="18" charset="0"/>
              </a:rPr>
              <a:t>Т</a:t>
            </a:r>
            <a:r>
              <a:rPr lang="kk-KZ" sz="1100" dirty="0">
                <a:solidFill>
                  <a:srgbClr val="000000"/>
                </a:solidFill>
                <a:latin typeface="Times New Roman CYR" panose="02020603050405020304" pitchFamily="18" charset="0"/>
                <a:ea typeface="Times New Roman" panose="02020603050405020304" pitchFamily="18" charset="0"/>
              </a:rPr>
              <a:t>аңертең тұман. </a:t>
            </a:r>
            <a:r>
              <a:rPr lang="kk-KZ" sz="1100" dirty="0">
                <a:solidFill>
                  <a:prstClr val="black"/>
                </a:solidFill>
                <a:latin typeface="Times New Roman" pitchFamily="18" charset="0"/>
                <a:cs typeface="Times New Roman" pitchFamily="18" charset="0"/>
              </a:rPr>
              <a:t>Жел </a:t>
            </a:r>
            <a:r>
              <a:rPr lang="kk-KZ" sz="1100" dirty="0">
                <a:latin typeface="Times New Roman" panose="02020603050405020304" pitchFamily="18" charset="0"/>
              </a:rPr>
              <a:t>с</a:t>
            </a:r>
            <a:r>
              <a:rPr lang="kk-KZ" sz="1100" dirty="0">
                <a:latin typeface="Times New Roman" panose="02020603050405020304" pitchFamily="18" charset="0"/>
                <a:ea typeface="Times New Roman" panose="02020603050405020304" pitchFamily="18" charset="0"/>
              </a:rPr>
              <a:t>олтүстік-батыстан</a:t>
            </a:r>
            <a:r>
              <a:rPr lang="ru-RU" sz="1100" dirty="0">
                <a:solidFill>
                  <a:srgbClr val="000000"/>
                </a:solidFill>
              </a:rPr>
              <a:t>, </a:t>
            </a:r>
            <a:r>
              <a:rPr lang="kk-KZ" sz="1100" dirty="0">
                <a:latin typeface="Times New Roman" panose="02020603050405020304" pitchFamily="18" charset="0"/>
                <a:ea typeface="Times New Roman" panose="02020603050405020304" pitchFamily="18" charset="0"/>
              </a:rPr>
              <a:t>оңтүстік-шығысқа ауыспалы</a:t>
            </a:r>
            <a:r>
              <a:rPr lang="ru-RU" sz="1100" dirty="0">
                <a:solidFill>
                  <a:srgbClr val="000000"/>
                </a:solidFill>
              </a:rPr>
              <a:t>, </a:t>
            </a:r>
            <a:r>
              <a:rPr lang="kk-KZ" sz="1100" dirty="0">
                <a:solidFill>
                  <a:prstClr val="black"/>
                </a:solidFill>
                <a:latin typeface="Times New Roman" pitchFamily="18" charset="0"/>
                <a:cs typeface="Times New Roman" pitchFamily="18" charset="0"/>
              </a:rPr>
              <a:t>күші </a:t>
            </a:r>
            <a:r>
              <a:rPr lang="ru-RU" sz="1100" dirty="0">
                <a:solidFill>
                  <a:srgbClr val="000000"/>
                </a:solidFill>
              </a:rPr>
              <a:t>9-14 </a:t>
            </a:r>
            <a:r>
              <a:rPr lang="kk-KZ" sz="1100" dirty="0">
                <a:solidFill>
                  <a:prstClr val="black"/>
                </a:solidFill>
                <a:latin typeface="Times New Roman" pitchFamily="18" charset="0"/>
                <a:cs typeface="Times New Roman" pitchFamily="18" charset="0"/>
              </a:rPr>
              <a:t>м/с. Ауа температурасы түнде 8-10, күндіз 10-12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18</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19</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latin typeface="Times New Roman" panose="02020603050405020304" pitchFamily="18" charset="0"/>
                <a:ea typeface="Times New Roman" panose="02020603050405020304" pitchFamily="18" charset="0"/>
              </a:rPr>
              <a:t>оңтүстік-шығыс</a:t>
            </a:r>
            <a:r>
              <a:rPr lang="kk-KZ" sz="1100" dirty="0">
                <a:solidFill>
                  <a:srgbClr val="000000"/>
                </a:solidFill>
                <a:latin typeface="Times New Roman" panose="02020603050405020304" pitchFamily="18" charset="0"/>
                <a:cs typeface="Times New Roman" panose="02020603050405020304" pitchFamily="18" charset="0"/>
                <a:sym typeface="+mn-ea"/>
              </a:rPr>
              <a:t>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Бочкова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25511</TotalTime>
  <Words>621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CYR</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3099</cp:revision>
  <cp:lastPrinted>2021-07-01T07:38:07Z</cp:lastPrinted>
  <dcterms:created xsi:type="dcterms:W3CDTF">2018-03-27T06:03:00Z</dcterms:created>
  <dcterms:modified xsi:type="dcterms:W3CDTF">2023-11-17T07:33:15Z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