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9542856"/>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321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17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kern="1400" dirty="0">
                <a:solidFill>
                  <a:srgbClr val="000000"/>
                </a:solidFill>
                <a:latin typeface="Times New Roman" panose="02020603050405020304" pitchFamily="18" charset="0"/>
              </a:rPr>
              <a:t>18</a:t>
            </a:r>
            <a:r>
              <a:rPr lang="kk-KZ" sz="1200" b="1" kern="1400" dirty="0">
                <a:solidFill>
                  <a:srgbClr val="000000"/>
                </a:solidFill>
                <a:latin typeface="Times New Roman" panose="02020603050405020304" pitchFamily="18" charset="0"/>
                <a:ea typeface="Times New Roman" panose="02020603050405020304" pitchFamily="18" charset="0"/>
              </a:rPr>
              <a:t> қарашаға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17 қараша 2023 ж. сағ. 21-ден </a:t>
            </a:r>
            <a:r>
              <a:rPr lang="kk-KZ" altLang="ru-RU" sz="1200" b="1" kern="1400" dirty="0">
                <a:solidFill>
                  <a:srgbClr val="000000"/>
                </a:solidFill>
                <a:latin typeface="Times New Roman" panose="02020603050405020304" pitchFamily="18" charset="0"/>
              </a:rPr>
              <a:t>18</a:t>
            </a:r>
            <a:r>
              <a:rPr lang="kk-KZ" sz="1200" b="1" kern="1400" dirty="0">
                <a:solidFill>
                  <a:srgbClr val="000000"/>
                </a:solidFill>
                <a:latin typeface="Times New Roman" panose="02020603050405020304" pitchFamily="18" charset="0"/>
                <a:ea typeface="Times New Roman" panose="02020603050405020304" pitchFamily="18" charset="0"/>
              </a:rPr>
              <a:t> қарашаға </a:t>
            </a:r>
            <a:r>
              <a:rPr lang="kk-KZ" altLang="ru-RU" sz="1200" b="1" dirty="0">
                <a:latin typeface="Times New Roman" panose="02020603050405020304" pitchFamily="18" charset="0"/>
                <a:cs typeface="Times New Roman" panose="02020603050405020304" pitchFamily="18" charset="0"/>
              </a:rPr>
              <a:t>2023 ж. сағ. 21 дейін</a:t>
            </a:r>
          </a:p>
          <a:p>
            <a:pPr algn="just"/>
            <a:r>
              <a:rPr lang="ru-RU" sz="1200" dirty="0" err="1">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көктайғақ</a:t>
            </a:r>
            <a:r>
              <a:rPr lang="ru-RU" sz="1200" dirty="0">
                <a:solidFill>
                  <a:prstClr val="black"/>
                </a:solidFill>
                <a:latin typeface="Times New Roman" panose="02020603050405020304" pitchFamily="18" charset="0"/>
                <a:cs typeface="Times New Roman" panose="02020603050405020304" pitchFamily="18" charset="0"/>
              </a:rPr>
              <a:t>. Күндіз</a:t>
            </a:r>
            <a:r>
              <a:rPr lang="en-US"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бұрқасын</a:t>
            </a:r>
            <a:r>
              <a:rPr lang="ru-RU" sz="12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Солтүстік жел соғады, күші 9-14, </a:t>
            </a:r>
            <a:r>
              <a:rPr lang="ru-RU" sz="1200" dirty="0">
                <a:solidFill>
                  <a:prstClr val="black"/>
                </a:solidFill>
                <a:latin typeface="Times New Roman" panose="02020603050405020304" pitchFamily="18" charset="0"/>
                <a:cs typeface="Times New Roman" panose="02020603050405020304" pitchFamily="18" charset="0"/>
              </a:rPr>
              <a:t>күндіз 15-20</a:t>
            </a:r>
            <a:r>
              <a:rPr lang="kk-KZ" sz="1200" dirty="0">
                <a:solidFill>
                  <a:prstClr val="black"/>
                </a:solidFill>
                <a:latin typeface="Times New Roman" panose="02020603050405020304" pitchFamily="18" charset="0"/>
                <a:cs typeface="Times New Roman" panose="02020603050405020304" pitchFamily="18" charset="0"/>
              </a:rPr>
              <a:t>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және </a:t>
            </a:r>
            <a:r>
              <a:rPr lang="ru-RU" sz="1200" dirty="0">
                <a:latin typeface="Times New Roman" panose="02020603050405020304" pitchFamily="18" charset="0"/>
                <a:cs typeface="Times New Roman" panose="02020603050405020304" pitchFamily="18" charset="0"/>
              </a:rPr>
              <a:t>күндіз </a:t>
            </a:r>
            <a:r>
              <a:rPr lang="ru-RU" sz="1200" dirty="0">
                <a:solidFill>
                  <a:prstClr val="black"/>
                </a:solidFill>
                <a:latin typeface="Times New Roman" panose="02020603050405020304" pitchFamily="18" charset="0"/>
                <a:cs typeface="Times New Roman" panose="02020603050405020304" pitchFamily="18" charset="0"/>
              </a:rPr>
              <a:t>0-2</a:t>
            </a:r>
            <a:r>
              <a:rPr lang="ru-RU" sz="1200" dirty="0">
                <a:latin typeface="Times New Roman" panose="02020603050405020304" pitchFamily="18" charset="0"/>
                <a:cs typeface="Times New Roman" panose="02020603050405020304" pitchFamily="18" charset="0"/>
              </a:rPr>
              <a:t> градус жылы.</a:t>
            </a:r>
          </a:p>
          <a:p>
            <a:pPr lvl="0" algn="just"/>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2023 жылғы </a:t>
            </a:r>
            <a:r>
              <a:rPr lang="kk-KZ" sz="1200" b="1" kern="1400" dirty="0">
                <a:solidFill>
                  <a:srgbClr val="000000"/>
                </a:solidFill>
                <a:latin typeface="Times New Roman" panose="02020603050405020304" pitchFamily="18" charset="0"/>
              </a:rPr>
              <a:t>19</a:t>
            </a:r>
            <a:r>
              <a:rPr lang="kk-KZ" sz="1200" b="1" kern="1400" dirty="0">
                <a:solidFill>
                  <a:srgbClr val="000000"/>
                </a:solidFill>
                <a:latin typeface="Times New Roman" panose="02020603050405020304" pitchFamily="18" charset="0"/>
                <a:ea typeface="Times New Roman" panose="02020603050405020304" pitchFamily="18" charset="0"/>
              </a:rPr>
              <a:t> қарашаға</a:t>
            </a:r>
          </a:p>
          <a:p>
            <a:pPr lvl="0" algn="ctr"/>
            <a:r>
              <a:rPr lang="kk-KZ" sz="12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18</a:t>
            </a:r>
            <a:r>
              <a:rPr lang="kk-KZ" sz="1200" b="1" dirty="0">
                <a:solidFill>
                  <a:prstClr val="black"/>
                </a:solidFill>
                <a:latin typeface="Times New Roman" panose="02020603050405020304" pitchFamily="18" charset="0"/>
                <a:cs typeface="Times New Roman" panose="02020603050405020304" pitchFamily="18" charset="0"/>
              </a:rPr>
              <a:t> қарашаға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19</a:t>
            </a:r>
            <a:r>
              <a:rPr lang="kk-KZ" sz="1200" b="1" dirty="0">
                <a:latin typeface="Times New Roman" panose="02020603050405020304" pitchFamily="18" charset="0"/>
                <a:cs typeface="Times New Roman" panose="02020603050405020304" pitchFamily="18" charset="0"/>
              </a:rPr>
              <a:t> қарашаға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 күші 9-14 м/с. Ауа температурасы 6-8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7967340"/>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a:latin typeface="Times New Roman" panose="02020603050405020304" pitchFamily="18" charset="0"/>
                <a:cs typeface="Times New Roman" panose="02020603050405020304" pitchFamily="18" charset="0"/>
              </a:rPr>
              <a:t> 17 </a:t>
            </a:r>
            <a:r>
              <a:rPr lang="kk-KZ" altLang="ru-RU" sz="1200" b="1" dirty="0">
                <a:latin typeface="Times New Roman" panose="02020603050405020304" pitchFamily="18" charset="0"/>
                <a:cs typeface="Times New Roman" panose="02020603050405020304" pitchFamily="18" charset="0"/>
              </a:rPr>
              <a:t>қараша</a:t>
            </a: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a:solidFill>
                  <a:srgbClr val="000000"/>
                </a:solidFill>
                <a:latin typeface="Times New Roman" panose="02020603050405020304" pitchFamily="18" charset="0"/>
                <a:ea typeface="Times New Roman" panose="02020603050405020304" pitchFamily="18" charset="0"/>
              </a:rPr>
              <a:t>17 қарашаға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rPr>
              <a:t>18</a:t>
            </a:r>
            <a:r>
              <a:rPr lang="kk-KZ" sz="1200" kern="1400" dirty="0">
                <a:solidFill>
                  <a:srgbClr val="000000"/>
                </a:solidFill>
                <a:latin typeface="Times New Roman" panose="02020603050405020304" pitchFamily="18" charset="0"/>
                <a:ea typeface="Times New Roman" panose="02020603050405020304" pitchFamily="18" charset="0"/>
              </a:rPr>
              <a:t> қарашаға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 </a:t>
            </a:r>
            <a:r>
              <a:rPr lang="ru-RU" altLang="ru-RU" sz="1200" b="1" i="1" dirty="0" err="1">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18362</TotalTime>
  <Words>606</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3370</cp:revision>
  <cp:lastPrinted>2021-07-01T07:38:07Z</cp:lastPrinted>
  <dcterms:created xsi:type="dcterms:W3CDTF">2018-03-27T06:03:00Z</dcterms:created>
  <dcterms:modified xsi:type="dcterms:W3CDTF">2023-11-17T07:08:00Z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