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98" d="100"/>
          <a:sy n="98" d="100"/>
        </p:scale>
        <p:origin x="-1402"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01392177"/>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№321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17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51370" y="114302"/>
            <a:ext cx="4910167" cy="1938992"/>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18</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қарашаға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17</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қараша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18</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қараша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smtClean="0">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жаңбыр</a:t>
            </a:r>
            <a:r>
              <a:rPr lang="ru-RU"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О</a:t>
            </a:r>
            <a:r>
              <a:rPr lang="kk-KZ" sz="1200" dirty="0" smtClean="0">
                <a:latin typeface="Times New Roman" pitchFamily="18" charset="0"/>
                <a:cs typeface="Times New Roman" pitchFamily="18" charset="0"/>
              </a:rPr>
              <a:t>ңтүстік, оңтүстік-батыс желі 9-14, күндіз екпіні 15-20, кей уақытта 23 </a:t>
            </a:r>
            <a:r>
              <a:rPr lang="kk-KZ" sz="1200" dirty="0" smtClean="0">
                <a:latin typeface="Times New Roman" pitchFamily="18" charset="0"/>
                <a:cs typeface="Times New Roman" pitchFamily="18" charset="0"/>
              </a:rPr>
              <a:t>м/с</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7-9,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13-15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19 </a:t>
            </a:r>
            <a:r>
              <a:rPr lang="kk-KZ" altLang="ru-RU" sz="1200" b="1" dirty="0">
                <a:solidFill>
                  <a:srgbClr val="000000"/>
                </a:solidFill>
                <a:latin typeface="Times New Roman" panose="02020603050405020304" pitchFamily="18" charset="0"/>
                <a:cs typeface="Times New Roman" panose="02020603050405020304" pitchFamily="18" charset="0"/>
              </a:rPr>
              <a:t>қарашаға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18 </a:t>
            </a:r>
            <a:r>
              <a:rPr lang="kk-KZ" sz="1200" b="1" dirty="0">
                <a:solidFill>
                  <a:srgbClr val="000000"/>
                </a:solidFill>
                <a:latin typeface="Times New Roman" panose="02020603050405020304" pitchFamily="18" charset="0"/>
                <a:cs typeface="Times New Roman" panose="02020603050405020304" pitchFamily="18" charset="0"/>
              </a:rPr>
              <a:t>қараша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19 </a:t>
            </a:r>
            <a:r>
              <a:rPr lang="kk-KZ" altLang="ru-RU" sz="1200" b="1" dirty="0">
                <a:solidFill>
                  <a:srgbClr val="000000"/>
                </a:solidFill>
                <a:latin typeface="Times New Roman" panose="02020603050405020304" pitchFamily="18" charset="0"/>
                <a:cs typeface="Times New Roman" panose="02020603050405020304" pitchFamily="18" charset="0"/>
              </a:rPr>
              <a:t>қараша</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Б</a:t>
            </a:r>
            <a:r>
              <a:rPr lang="ru-RU" sz="1200" dirty="0" err="1" smtClean="0">
                <a:latin typeface="Times New Roman" pitchFamily="18" charset="0"/>
                <a:cs typeface="Times New Roman" pitchFamily="18" charset="0"/>
              </a:rPr>
              <a:t>ұлтты</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қар</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Оңтүстік-батыс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15-20, </a:t>
            </a:r>
            <a:r>
              <a:rPr lang="ru-RU" sz="1200" dirty="0" err="1" smtClean="0">
                <a:latin typeface="Times New Roman" pitchFamily="18" charset="0"/>
                <a:cs typeface="Times New Roman" pitchFamily="18" charset="0"/>
              </a:rPr>
              <a:t>кей</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уақытта</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екпіні</a:t>
            </a:r>
            <a:r>
              <a:rPr lang="ru-RU" sz="1200" dirty="0" smtClean="0">
                <a:latin typeface="Times New Roman" pitchFamily="18" charset="0"/>
                <a:cs typeface="Times New Roman" pitchFamily="18" charset="0"/>
              </a:rPr>
              <a:t> 25</a:t>
            </a:r>
            <a:r>
              <a:rPr lang="kk-KZ" sz="1200" dirty="0" smtClean="0">
                <a:latin typeface="Times New Roman" pitchFamily="18" charset="0"/>
                <a:cs typeface="Times New Roman" pitchFamily="18" charset="0"/>
              </a:rPr>
              <a:t>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0-2 градус </a:t>
            </a:r>
            <a:r>
              <a:rPr lang="ru-RU" sz="1200" dirty="0" err="1" smtClean="0">
                <a:latin typeface="Times New Roman" pitchFamily="18" charset="0"/>
                <a:cs typeface="Times New Roman" pitchFamily="18" charset="0"/>
              </a:rPr>
              <a:t>аяз</a:t>
            </a:r>
            <a:r>
              <a:rPr lang="ru-RU" sz="1200" dirty="0" smtClean="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17 </a:t>
            </a:r>
            <a:r>
              <a:rPr lang="ru-RU" altLang="ru-RU" sz="1200" b="1" dirty="0" err="1" smtClean="0">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7246" y="2459503"/>
            <a:ext cx="4910167"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ықпал 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b="1" dirty="0">
                <a:solidFill>
                  <a:srgbClr val="000000"/>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863523777"/>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537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3,4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544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1,8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0,02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1827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0,4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127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0,6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37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0,09</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0,8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13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0,06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Михайлова Е. В./ Төкен 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17580</TotalTime>
  <Words>607</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3220</cp:revision>
  <cp:lastPrinted>2021-07-01T07:38:07Z</cp:lastPrinted>
  <dcterms:created xsi:type="dcterms:W3CDTF">2018-03-27T06:03:00Z</dcterms:created>
  <dcterms:modified xsi:type="dcterms:W3CDTF">2023-11-17T06:29:27Z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