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16" d="100"/>
          <a:sy n="116" d="100"/>
        </p:scale>
        <p:origin x="218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458305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17</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17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5847426"/>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2918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7"/>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18</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17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18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SimSun" panose="02010600030101010101" pitchFamily="2" charset="-122"/>
              </a:rPr>
              <a:t>Бұлтты, </a:t>
            </a:r>
            <a:r>
              <a:rPr lang="kk-KZ" sz="1100" kern="1400" dirty="0">
                <a:solidFill>
                  <a:srgbClr val="000000"/>
                </a:solidFill>
                <a:latin typeface="Times New Roman" panose="02020603050405020304" pitchFamily="18" charset="0"/>
                <a:ea typeface="Times New Roman" panose="02020603050405020304" pitchFamily="18" charset="0"/>
              </a:rPr>
              <a:t>таңертең және күндіз жаңбыр. Оңтүстіктен жел соғады, күші 9-14</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2-4, күндіз 12-14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19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18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 (</a:t>
            </a:r>
            <a:r>
              <a:rPr lang="kk-KZ" sz="1100" dirty="0">
                <a:latin typeface="Times New Roman" panose="02020603050405020304" pitchFamily="18" charset="0"/>
                <a:cs typeface="Times New Roman" panose="02020603050405020304" pitchFamily="18" charset="0"/>
              </a:rPr>
              <a:t>жаңбыр,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15-20, </a:t>
            </a:r>
            <a:r>
              <a:rPr lang="kk-KZ" sz="1100" kern="1400" dirty="0">
                <a:solidFill>
                  <a:srgbClr val="000000"/>
                </a:solidFill>
                <a:latin typeface="Times New Roman" panose="02020603050405020304" pitchFamily="18" charset="0"/>
                <a:ea typeface="Times New Roman" panose="02020603050405020304" pitchFamily="18" charset="0"/>
              </a:rPr>
              <a:t>екпіні 25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2-4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18 </a:t>
            </a:r>
            <a:r>
              <a:rPr lang="ru-RU" sz="1100" dirty="0">
                <a:solidFill>
                  <a:schemeClr val="tx1"/>
                </a:solidFill>
                <a:latin typeface="Times New Roman" panose="02020603050405020304" pitchFamily="18" charset="0"/>
                <a:cs typeface="Times New Roman" panose="02020603050405020304" pitchFamily="18" charset="0"/>
              </a:rPr>
              <a:t>қарашада, </a:t>
            </a:r>
            <a:r>
              <a:rPr lang="ru-RU" sz="1100" err="1">
                <a:solidFill>
                  <a:schemeClr val="tx1"/>
                </a:solidFill>
                <a:latin typeface="Times New Roman" panose="02020603050405020304" pitchFamily="18" charset="0"/>
                <a:cs typeface="Times New Roman" panose="02020603050405020304" pitchFamily="18" charset="0"/>
              </a:rPr>
              <a:t>түнде</a:t>
            </a:r>
            <a:r>
              <a:rPr lang="ru-RU" sz="1100">
                <a:solidFill>
                  <a:schemeClr val="tx1"/>
                </a:solidFill>
                <a:latin typeface="Times New Roman" panose="02020603050405020304" pitchFamily="18" charset="0"/>
                <a:cs typeface="Times New Roman" panose="02020603050405020304" pitchFamily="18" charset="0"/>
              </a:rPr>
              <a:t> 19 </a:t>
            </a:r>
            <a:r>
              <a:rPr lang="ru-RU" sz="1100" dirty="0">
                <a:solidFill>
                  <a:schemeClr val="tx1"/>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Аринова Н./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25497</TotalTime>
  <Words>617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4347</cp:revision>
  <cp:lastPrinted>2023-01-16T10:13:34Z</cp:lastPrinted>
  <dcterms:created xsi:type="dcterms:W3CDTF">2018-03-27T06:03:00Z</dcterms:created>
  <dcterms:modified xsi:type="dcterms:W3CDTF">2023-11-17T07:05:59Z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